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735" r:id="rId2"/>
    <p:sldId id="2431" r:id="rId3"/>
    <p:sldId id="6738" r:id="rId4"/>
    <p:sldId id="6741" r:id="rId5"/>
    <p:sldId id="6739" r:id="rId6"/>
    <p:sldId id="6750" r:id="rId7"/>
    <p:sldId id="6765" r:id="rId8"/>
    <p:sldId id="6766" r:id="rId9"/>
    <p:sldId id="6748" r:id="rId10"/>
    <p:sldId id="6749" r:id="rId11"/>
    <p:sldId id="6751" r:id="rId12"/>
    <p:sldId id="6753" r:id="rId13"/>
    <p:sldId id="6752" r:id="rId14"/>
    <p:sldId id="6747" r:id="rId15"/>
    <p:sldId id="6742" r:id="rId16"/>
    <p:sldId id="6745" r:id="rId17"/>
    <p:sldId id="6755" r:id="rId18"/>
    <p:sldId id="6756" r:id="rId19"/>
    <p:sldId id="6757" r:id="rId20"/>
    <p:sldId id="6767" r:id="rId21"/>
    <p:sldId id="6758" r:id="rId22"/>
    <p:sldId id="6759" r:id="rId23"/>
    <p:sldId id="6760" r:id="rId24"/>
    <p:sldId id="6761" r:id="rId25"/>
    <p:sldId id="6768" r:id="rId26"/>
    <p:sldId id="6762" r:id="rId27"/>
    <p:sldId id="6763" r:id="rId28"/>
    <p:sldId id="6764" r:id="rId29"/>
    <p:sldId id="6770" r:id="rId30"/>
    <p:sldId id="6769" r:id="rId31"/>
    <p:sldId id="673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4"/>
    <a:srgbClr val="E63627"/>
    <a:srgbClr val="156082"/>
    <a:srgbClr val="015A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09D1B-AE21-4BB0-B6FB-ED1F03A767F6}" v="928" dt="2024-09-25T12:51:26.605"/>
    <p1510:client id="{6E1FDDFE-C777-4CF7-90BD-DDA76524172F}" v="168" dt="2024-09-25T17:42:27.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p:scale>
          <a:sx n="50" d="100"/>
          <a:sy n="50" d="100"/>
        </p:scale>
        <p:origin x="468"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rendra Joshi" userId="c377d6b5-3e61-408b-94a6-19dbb578aea3" providerId="ADAL" clId="{32C09D1B-AE21-4BB0-B6FB-ED1F03A767F6}"/>
    <pc:docChg chg="undo redo custSel addSld delSld modSld sldOrd modMainMaster">
      <pc:chgData name="Dhirendra Joshi" userId="c377d6b5-3e61-408b-94a6-19dbb578aea3" providerId="ADAL" clId="{32C09D1B-AE21-4BB0-B6FB-ED1F03A767F6}" dt="2024-09-25T12:52:21.679" v="8717" actId="122"/>
      <pc:docMkLst>
        <pc:docMk/>
      </pc:docMkLst>
      <pc:sldChg chg="addSp delSp modSp del mod setBg">
        <pc:chgData name="Dhirendra Joshi" userId="c377d6b5-3e61-408b-94a6-19dbb578aea3" providerId="ADAL" clId="{32C09D1B-AE21-4BB0-B6FB-ED1F03A767F6}" dt="2024-09-24T09:06:18.053" v="684" actId="2696"/>
        <pc:sldMkLst>
          <pc:docMk/>
          <pc:sldMk cId="1692165722" sldId="256"/>
        </pc:sldMkLst>
        <pc:spChg chg="mod ord">
          <ac:chgData name="Dhirendra Joshi" userId="c377d6b5-3e61-408b-94a6-19dbb578aea3" providerId="ADAL" clId="{32C09D1B-AE21-4BB0-B6FB-ED1F03A767F6}" dt="2024-09-24T09:05:14.359" v="677"/>
          <ac:spMkLst>
            <pc:docMk/>
            <pc:sldMk cId="1692165722" sldId="256"/>
            <ac:spMk id="3" creationId="{E6810920-B0B4-171C-A118-D6E981B9CB18}"/>
          </ac:spMkLst>
        </pc:spChg>
        <pc:spChg chg="del">
          <ac:chgData name="Dhirendra Joshi" userId="c377d6b5-3e61-408b-94a6-19dbb578aea3" providerId="ADAL" clId="{32C09D1B-AE21-4BB0-B6FB-ED1F03A767F6}" dt="2024-09-24T09:04:46.679" v="659" actId="478"/>
          <ac:spMkLst>
            <pc:docMk/>
            <pc:sldMk cId="1692165722" sldId="256"/>
            <ac:spMk id="4" creationId="{CF6FD864-40D0-340E-BECC-2F4AD774D0D3}"/>
          </ac:spMkLst>
        </pc:spChg>
        <pc:spChg chg="add del">
          <ac:chgData name="Dhirendra Joshi" userId="c377d6b5-3e61-408b-94a6-19dbb578aea3" providerId="ADAL" clId="{32C09D1B-AE21-4BB0-B6FB-ED1F03A767F6}" dt="2024-09-24T09:05:06.245" v="667"/>
          <ac:spMkLst>
            <pc:docMk/>
            <pc:sldMk cId="1692165722" sldId="256"/>
            <ac:spMk id="2052" creationId="{23D09407-53BC-485E-B4CE-BC5E4FC4B25B}"/>
          </ac:spMkLst>
        </pc:spChg>
        <pc:spChg chg="add del">
          <ac:chgData name="Dhirendra Joshi" userId="c377d6b5-3e61-408b-94a6-19dbb578aea3" providerId="ADAL" clId="{32C09D1B-AE21-4BB0-B6FB-ED1F03A767F6}" dt="2024-09-24T09:05:06.245" v="667"/>
          <ac:spMkLst>
            <pc:docMk/>
            <pc:sldMk cId="1692165722" sldId="256"/>
            <ac:spMk id="2053" creationId="{921DB988-49FC-4608-B0A2-E2F3A4019041}"/>
          </ac:spMkLst>
        </pc:spChg>
        <pc:spChg chg="add del">
          <ac:chgData name="Dhirendra Joshi" userId="c377d6b5-3e61-408b-94a6-19dbb578aea3" providerId="ADAL" clId="{32C09D1B-AE21-4BB0-B6FB-ED1F03A767F6}" dt="2024-09-24T09:05:04.190" v="663" actId="26606"/>
          <ac:spMkLst>
            <pc:docMk/>
            <pc:sldMk cId="1692165722" sldId="256"/>
            <ac:spMk id="2055" creationId="{17BD7CC6-2F7F-4587-8E92-D041AB2CEB32}"/>
          </ac:spMkLst>
        </pc:spChg>
        <pc:spChg chg="add del">
          <ac:chgData name="Dhirendra Joshi" userId="c377d6b5-3e61-408b-94a6-19dbb578aea3" providerId="ADAL" clId="{32C09D1B-AE21-4BB0-B6FB-ED1F03A767F6}" dt="2024-09-24T09:05:12.789" v="673"/>
          <ac:spMkLst>
            <pc:docMk/>
            <pc:sldMk cId="1692165722" sldId="256"/>
            <ac:spMk id="2056" creationId="{23D09407-53BC-485E-B4CE-BC5E4FC4B25B}"/>
          </ac:spMkLst>
        </pc:spChg>
        <pc:spChg chg="add del">
          <ac:chgData name="Dhirendra Joshi" userId="c377d6b5-3e61-408b-94a6-19dbb578aea3" providerId="ADAL" clId="{32C09D1B-AE21-4BB0-B6FB-ED1F03A767F6}" dt="2024-09-24T09:05:04.190" v="663" actId="26606"/>
          <ac:spMkLst>
            <pc:docMk/>
            <pc:sldMk cId="1692165722" sldId="256"/>
            <ac:spMk id="2057" creationId="{BE7ED1F4-19EF-4BC2-A6EA-DF1525142B28}"/>
          </ac:spMkLst>
        </pc:spChg>
        <pc:spChg chg="add del">
          <ac:chgData name="Dhirendra Joshi" userId="c377d6b5-3e61-408b-94a6-19dbb578aea3" providerId="ADAL" clId="{32C09D1B-AE21-4BB0-B6FB-ED1F03A767F6}" dt="2024-09-24T09:05:12.789" v="673"/>
          <ac:spMkLst>
            <pc:docMk/>
            <pc:sldMk cId="1692165722" sldId="256"/>
            <ac:spMk id="2058" creationId="{921DB988-49FC-4608-B0A2-E2F3A4019041}"/>
          </ac:spMkLst>
        </pc:spChg>
        <pc:spChg chg="add del">
          <ac:chgData name="Dhirendra Joshi" userId="c377d6b5-3e61-408b-94a6-19dbb578aea3" providerId="ADAL" clId="{32C09D1B-AE21-4BB0-B6FB-ED1F03A767F6}" dt="2024-09-24T09:05:10.527" v="669" actId="26606"/>
          <ac:spMkLst>
            <pc:docMk/>
            <pc:sldMk cId="1692165722" sldId="256"/>
            <ac:spMk id="2060" creationId="{19D32F93-50AC-4C46-A5DB-291C60DDB7BD}"/>
          </ac:spMkLst>
        </pc:spChg>
        <pc:spChg chg="add del">
          <ac:chgData name="Dhirendra Joshi" userId="c377d6b5-3e61-408b-94a6-19dbb578aea3" providerId="ADAL" clId="{32C09D1B-AE21-4BB0-B6FB-ED1F03A767F6}" dt="2024-09-24T09:05:10.527" v="669" actId="26606"/>
          <ac:spMkLst>
            <pc:docMk/>
            <pc:sldMk cId="1692165722" sldId="256"/>
            <ac:spMk id="2061" creationId="{827DC2C4-B485-428A-BF4A-472D2967F47F}"/>
          </ac:spMkLst>
        </pc:spChg>
        <pc:spChg chg="add del">
          <ac:chgData name="Dhirendra Joshi" userId="c377d6b5-3e61-408b-94a6-19dbb578aea3" providerId="ADAL" clId="{32C09D1B-AE21-4BB0-B6FB-ED1F03A767F6}" dt="2024-09-24T09:05:10.527" v="669" actId="26606"/>
          <ac:spMkLst>
            <pc:docMk/>
            <pc:sldMk cId="1692165722" sldId="256"/>
            <ac:spMk id="2062" creationId="{EE04B5EB-F158-4507-90DD-BD23620C7CC9}"/>
          </ac:spMkLst>
        </pc:spChg>
        <pc:spChg chg="add del">
          <ac:chgData name="Dhirendra Joshi" userId="c377d6b5-3e61-408b-94a6-19dbb578aea3" providerId="ADAL" clId="{32C09D1B-AE21-4BB0-B6FB-ED1F03A767F6}" dt="2024-09-24T09:05:04.190" v="663" actId="26606"/>
          <ac:spMkLst>
            <pc:docMk/>
            <pc:sldMk cId="1692165722" sldId="256"/>
            <ac:spMk id="2067" creationId="{A3919D60-F174-4FEB-9E9D-5AF6BD6597C9}"/>
          </ac:spMkLst>
        </pc:spChg>
        <pc:spChg chg="add del">
          <ac:chgData name="Dhirendra Joshi" userId="c377d6b5-3e61-408b-94a6-19dbb578aea3" providerId="ADAL" clId="{32C09D1B-AE21-4BB0-B6FB-ED1F03A767F6}" dt="2024-09-24T09:05:14.359" v="677"/>
          <ac:spMkLst>
            <pc:docMk/>
            <pc:sldMk cId="1692165722" sldId="256"/>
            <ac:spMk id="2077" creationId="{5E395AE0-8789-FAD6-A987-32E65C185100}"/>
          </ac:spMkLst>
        </pc:spChg>
        <pc:spChg chg="add del">
          <ac:chgData name="Dhirendra Joshi" userId="c377d6b5-3e61-408b-94a6-19dbb578aea3" providerId="ADAL" clId="{32C09D1B-AE21-4BB0-B6FB-ED1F03A767F6}" dt="2024-09-24T09:05:04.190" v="663" actId="26606"/>
          <ac:spMkLst>
            <pc:docMk/>
            <pc:sldMk cId="1692165722" sldId="256"/>
            <ac:spMk id="2081" creationId="{90AE89EB-4F51-4181-9475-7E1048FB378A}"/>
          </ac:spMkLst>
        </pc:spChg>
        <pc:grpChg chg="add del">
          <ac:chgData name="Dhirendra Joshi" userId="c377d6b5-3e61-408b-94a6-19dbb578aea3" providerId="ADAL" clId="{32C09D1B-AE21-4BB0-B6FB-ED1F03A767F6}" dt="2024-09-24T09:05:06.245" v="667"/>
          <ac:grpSpMkLst>
            <pc:docMk/>
            <pc:sldMk cId="1692165722" sldId="256"/>
            <ac:grpSpMk id="2054" creationId="{E9B930FD-8671-4C4C-ADCF-73AC1D0CD417}"/>
          </ac:grpSpMkLst>
        </pc:grpChg>
        <pc:grpChg chg="add del">
          <ac:chgData name="Dhirendra Joshi" userId="c377d6b5-3e61-408b-94a6-19dbb578aea3" providerId="ADAL" clId="{32C09D1B-AE21-4BB0-B6FB-ED1F03A767F6}" dt="2024-09-24T09:05:04.190" v="663" actId="26606"/>
          <ac:grpSpMkLst>
            <pc:docMk/>
            <pc:sldMk cId="1692165722" sldId="256"/>
            <ac:grpSpMk id="2059" creationId="{0EE7C14F-442F-4416-A4A9-6DA10263A4BA}"/>
          </ac:grpSpMkLst>
        </pc:grpChg>
        <pc:grpChg chg="add del">
          <ac:chgData name="Dhirendra Joshi" userId="c377d6b5-3e61-408b-94a6-19dbb578aea3" providerId="ADAL" clId="{32C09D1B-AE21-4BB0-B6FB-ED1F03A767F6}" dt="2024-09-24T09:05:12.789" v="673"/>
          <ac:grpSpMkLst>
            <pc:docMk/>
            <pc:sldMk cId="1692165722" sldId="256"/>
            <ac:grpSpMk id="2064" creationId="{E9B930FD-8671-4C4C-ADCF-73AC1D0CD417}"/>
          </ac:grpSpMkLst>
        </pc:grpChg>
        <pc:grpChg chg="add del">
          <ac:chgData name="Dhirendra Joshi" userId="c377d6b5-3e61-408b-94a6-19dbb578aea3" providerId="ADAL" clId="{32C09D1B-AE21-4BB0-B6FB-ED1F03A767F6}" dt="2024-09-24T09:05:12.789" v="673"/>
          <ac:grpSpMkLst>
            <pc:docMk/>
            <pc:sldMk cId="1692165722" sldId="256"/>
            <ac:grpSpMk id="2065" creationId="{383C2651-AE0C-4AE4-8725-E2F9414FE219}"/>
          </ac:grpSpMkLst>
        </pc:grpChg>
        <pc:grpChg chg="add del">
          <ac:chgData name="Dhirendra Joshi" userId="c377d6b5-3e61-408b-94a6-19dbb578aea3" providerId="ADAL" clId="{32C09D1B-AE21-4BB0-B6FB-ED1F03A767F6}" dt="2024-09-24T09:05:04.190" v="663" actId="26606"/>
          <ac:grpSpMkLst>
            <pc:docMk/>
            <pc:sldMk cId="1692165722" sldId="256"/>
            <ac:grpSpMk id="2069" creationId="{98EF7474-F1F7-47A7-AF33-E38A86EBF6D3}"/>
          </ac:grpSpMkLst>
        </pc:grpChg>
        <pc:grpChg chg="add del">
          <ac:chgData name="Dhirendra Joshi" userId="c377d6b5-3e61-408b-94a6-19dbb578aea3" providerId="ADAL" clId="{32C09D1B-AE21-4BB0-B6FB-ED1F03A767F6}" dt="2024-09-24T09:05:06.245" v="667"/>
          <ac:grpSpMkLst>
            <pc:docMk/>
            <pc:sldMk cId="1692165722" sldId="256"/>
            <ac:grpSpMk id="2072" creationId="{383C2651-AE0C-4AE4-8725-E2F9414FE219}"/>
          </ac:grpSpMkLst>
        </pc:grpChg>
        <pc:grpChg chg="add del">
          <ac:chgData name="Dhirendra Joshi" userId="c377d6b5-3e61-408b-94a6-19dbb578aea3" providerId="ADAL" clId="{32C09D1B-AE21-4BB0-B6FB-ED1F03A767F6}" dt="2024-09-24T09:05:04.190" v="663" actId="26606"/>
          <ac:grpSpMkLst>
            <pc:docMk/>
            <pc:sldMk cId="1692165722" sldId="256"/>
            <ac:grpSpMk id="2075" creationId="{C912E1BF-76C2-49D5-A5AC-1CE20255C4B6}"/>
          </ac:grpSpMkLst>
        </pc:grpChg>
        <pc:grpChg chg="add del">
          <ac:chgData name="Dhirendra Joshi" userId="c377d6b5-3e61-408b-94a6-19dbb578aea3" providerId="ADAL" clId="{32C09D1B-AE21-4BB0-B6FB-ED1F03A767F6}" dt="2024-09-24T09:05:04.190" v="663" actId="26606"/>
          <ac:grpSpMkLst>
            <pc:docMk/>
            <pc:sldMk cId="1692165722" sldId="256"/>
            <ac:grpSpMk id="2083" creationId="{B78285A0-9022-40FD-B520-91444BA163DE}"/>
          </ac:grpSpMkLst>
        </pc:grpChg>
        <pc:grpChg chg="add del">
          <ac:chgData name="Dhirendra Joshi" userId="c377d6b5-3e61-408b-94a6-19dbb578aea3" providerId="ADAL" clId="{32C09D1B-AE21-4BB0-B6FB-ED1F03A767F6}" dt="2024-09-24T09:05:04.190" v="663" actId="26606"/>
          <ac:grpSpMkLst>
            <pc:docMk/>
            <pc:sldMk cId="1692165722" sldId="256"/>
            <ac:grpSpMk id="2089" creationId="{91CD8CAA-4614-4393-ADD7-7FDFD8ABD762}"/>
          </ac:grpSpMkLst>
        </pc:grpChg>
        <pc:picChg chg="add mod">
          <ac:chgData name="Dhirendra Joshi" userId="c377d6b5-3e61-408b-94a6-19dbb578aea3" providerId="ADAL" clId="{32C09D1B-AE21-4BB0-B6FB-ED1F03A767F6}" dt="2024-09-24T09:05:58.026" v="680" actId="1076"/>
          <ac:picMkLst>
            <pc:docMk/>
            <pc:sldMk cId="1692165722" sldId="256"/>
            <ac:picMk id="5" creationId="{398C92EC-415F-B0C3-8B3D-56E66D251911}"/>
          </ac:picMkLst>
        </pc:picChg>
        <pc:picChg chg="add del mod">
          <ac:chgData name="Dhirendra Joshi" userId="c377d6b5-3e61-408b-94a6-19dbb578aea3" providerId="ADAL" clId="{32C09D1B-AE21-4BB0-B6FB-ED1F03A767F6}" dt="2024-09-24T09:05:52.864" v="678" actId="478"/>
          <ac:picMkLst>
            <pc:docMk/>
            <pc:sldMk cId="1692165722" sldId="256"/>
            <ac:picMk id="2050" creationId="{07007B3D-BE3E-9216-AB3B-EF59E096D848}"/>
          </ac:picMkLst>
        </pc:picChg>
        <pc:cxnChg chg="add del">
          <ac:chgData name="Dhirendra Joshi" userId="c377d6b5-3e61-408b-94a6-19dbb578aea3" providerId="ADAL" clId="{32C09D1B-AE21-4BB0-B6FB-ED1F03A767F6}" dt="2024-09-24T09:05:14.359" v="677"/>
          <ac:cxnSpMkLst>
            <pc:docMk/>
            <pc:sldMk cId="1692165722" sldId="256"/>
            <ac:cxnSpMk id="2078" creationId="{7667AA61-5C27-F30F-D229-06CBE5709F33}"/>
          </ac:cxnSpMkLst>
        </pc:cxnChg>
      </pc:sldChg>
      <pc:sldChg chg="modSp del mod ord">
        <pc:chgData name="Dhirendra Joshi" userId="c377d6b5-3e61-408b-94a6-19dbb578aea3" providerId="ADAL" clId="{32C09D1B-AE21-4BB0-B6FB-ED1F03A767F6}" dt="2024-09-25T06:03:17.275" v="4649" actId="2696"/>
        <pc:sldMkLst>
          <pc:docMk/>
          <pc:sldMk cId="657625531" sldId="257"/>
        </pc:sldMkLst>
        <pc:spChg chg="mod">
          <ac:chgData name="Dhirendra Joshi" userId="c377d6b5-3e61-408b-94a6-19dbb578aea3" providerId="ADAL" clId="{32C09D1B-AE21-4BB0-B6FB-ED1F03A767F6}" dt="2024-09-25T06:00:08.947" v="4598" actId="1076"/>
          <ac:spMkLst>
            <pc:docMk/>
            <pc:sldMk cId="657625531" sldId="257"/>
            <ac:spMk id="10" creationId="{6DB5844B-125C-25B0-C1CB-3D33993A97F1}"/>
          </ac:spMkLst>
        </pc:spChg>
        <pc:spChg chg="mod">
          <ac:chgData name="Dhirendra Joshi" userId="c377d6b5-3e61-408b-94a6-19dbb578aea3" providerId="ADAL" clId="{32C09D1B-AE21-4BB0-B6FB-ED1F03A767F6}" dt="2024-09-25T06:00:24.737" v="4600" actId="1076"/>
          <ac:spMkLst>
            <pc:docMk/>
            <pc:sldMk cId="657625531" sldId="257"/>
            <ac:spMk id="11" creationId="{BE46922F-2F8F-CE52-9371-8B8CC9E2C9FB}"/>
          </ac:spMkLst>
        </pc:spChg>
        <pc:picChg chg="mod">
          <ac:chgData name="Dhirendra Joshi" userId="c377d6b5-3e61-408b-94a6-19dbb578aea3" providerId="ADAL" clId="{32C09D1B-AE21-4BB0-B6FB-ED1F03A767F6}" dt="2024-09-25T06:00:05.286" v="4597" actId="1076"/>
          <ac:picMkLst>
            <pc:docMk/>
            <pc:sldMk cId="657625531" sldId="257"/>
            <ac:picMk id="9" creationId="{128E09E8-C744-AC3A-B955-BF144BE83D9D}"/>
          </ac:picMkLst>
        </pc:picChg>
      </pc:sldChg>
      <pc:sldChg chg="addSp delSp modSp del mod ord">
        <pc:chgData name="Dhirendra Joshi" userId="c377d6b5-3e61-408b-94a6-19dbb578aea3" providerId="ADAL" clId="{32C09D1B-AE21-4BB0-B6FB-ED1F03A767F6}" dt="2024-09-25T06:09:03.407" v="4751" actId="2696"/>
        <pc:sldMkLst>
          <pc:docMk/>
          <pc:sldMk cId="1522963185" sldId="258"/>
        </pc:sldMkLst>
        <pc:spChg chg="add del mod">
          <ac:chgData name="Dhirendra Joshi" userId="c377d6b5-3e61-408b-94a6-19dbb578aea3" providerId="ADAL" clId="{32C09D1B-AE21-4BB0-B6FB-ED1F03A767F6}" dt="2024-09-25T06:00:58.723" v="4611"/>
          <ac:spMkLst>
            <pc:docMk/>
            <pc:sldMk cId="1522963185" sldId="258"/>
            <ac:spMk id="2" creationId="{9036F6EF-B105-6070-5FEB-87A175515B45}"/>
          </ac:spMkLst>
        </pc:spChg>
        <pc:spChg chg="add mod">
          <ac:chgData name="Dhirendra Joshi" userId="c377d6b5-3e61-408b-94a6-19dbb578aea3" providerId="ADAL" clId="{32C09D1B-AE21-4BB0-B6FB-ED1F03A767F6}" dt="2024-09-25T06:05:56.315" v="4717" actId="1076"/>
          <ac:spMkLst>
            <pc:docMk/>
            <pc:sldMk cId="1522963185" sldId="258"/>
            <ac:spMk id="3" creationId="{E9C732EA-C49D-B892-5660-71BC79022632}"/>
          </ac:spMkLst>
        </pc:spChg>
        <pc:spChg chg="add mod">
          <ac:chgData name="Dhirendra Joshi" userId="c377d6b5-3e61-408b-94a6-19dbb578aea3" providerId="ADAL" clId="{32C09D1B-AE21-4BB0-B6FB-ED1F03A767F6}" dt="2024-09-25T06:05:49.975" v="4715" actId="6549"/>
          <ac:spMkLst>
            <pc:docMk/>
            <pc:sldMk cId="1522963185" sldId="258"/>
            <ac:spMk id="4" creationId="{91F20DF9-3611-C52B-092D-86543AEF8E31}"/>
          </ac:spMkLst>
        </pc:spChg>
        <pc:spChg chg="mod">
          <ac:chgData name="Dhirendra Joshi" userId="c377d6b5-3e61-408b-94a6-19dbb578aea3" providerId="ADAL" clId="{32C09D1B-AE21-4BB0-B6FB-ED1F03A767F6}" dt="2024-09-25T06:06:06.911" v="4719" actId="1076"/>
          <ac:spMkLst>
            <pc:docMk/>
            <pc:sldMk cId="1522963185" sldId="258"/>
            <ac:spMk id="6" creationId="{CC906F47-37CA-3F2D-3A0F-D17191467694}"/>
          </ac:spMkLst>
        </pc:spChg>
        <pc:spChg chg="mod">
          <ac:chgData name="Dhirendra Joshi" userId="c377d6b5-3e61-408b-94a6-19dbb578aea3" providerId="ADAL" clId="{32C09D1B-AE21-4BB0-B6FB-ED1F03A767F6}" dt="2024-09-25T06:01:27.134" v="4636" actId="1076"/>
          <ac:spMkLst>
            <pc:docMk/>
            <pc:sldMk cId="1522963185" sldId="258"/>
            <ac:spMk id="7" creationId="{0A8F0FE9-3744-E4B3-075B-1F43476D5BB8}"/>
          </ac:spMkLst>
        </pc:spChg>
        <pc:spChg chg="add mod">
          <ac:chgData name="Dhirendra Joshi" userId="c377d6b5-3e61-408b-94a6-19dbb578aea3" providerId="ADAL" clId="{32C09D1B-AE21-4BB0-B6FB-ED1F03A767F6}" dt="2024-09-25T06:05:27.055" v="4701" actId="14100"/>
          <ac:spMkLst>
            <pc:docMk/>
            <pc:sldMk cId="1522963185" sldId="258"/>
            <ac:spMk id="8" creationId="{E9FF6434-2425-DE40-6E81-DDBC8044EB0D}"/>
          </ac:spMkLst>
        </pc:spChg>
        <pc:picChg chg="mod">
          <ac:chgData name="Dhirendra Joshi" userId="c377d6b5-3e61-408b-94a6-19dbb578aea3" providerId="ADAL" clId="{32C09D1B-AE21-4BB0-B6FB-ED1F03A767F6}" dt="2024-09-25T06:04:59.882" v="4687" actId="1076"/>
          <ac:picMkLst>
            <pc:docMk/>
            <pc:sldMk cId="1522963185" sldId="258"/>
            <ac:picMk id="5" creationId="{91D8FDCC-9965-E8D9-68E2-983766FFBFF9}"/>
          </ac:picMkLst>
        </pc:picChg>
      </pc:sldChg>
      <pc:sldChg chg="addSp delSp modSp mod">
        <pc:chgData name="Dhirendra Joshi" userId="c377d6b5-3e61-408b-94a6-19dbb578aea3" providerId="ADAL" clId="{32C09D1B-AE21-4BB0-B6FB-ED1F03A767F6}" dt="2024-09-25T10:10:14.287" v="6912" actId="21"/>
        <pc:sldMkLst>
          <pc:docMk/>
          <pc:sldMk cId="415628621" sldId="259"/>
        </pc:sldMkLst>
        <pc:picChg chg="add del mod">
          <ac:chgData name="Dhirendra Joshi" userId="c377d6b5-3e61-408b-94a6-19dbb578aea3" providerId="ADAL" clId="{32C09D1B-AE21-4BB0-B6FB-ED1F03A767F6}" dt="2024-09-25T10:10:14.287" v="6912" actId="21"/>
          <ac:picMkLst>
            <pc:docMk/>
            <pc:sldMk cId="415628621" sldId="259"/>
            <ac:picMk id="3" creationId="{27542FE6-F679-706D-ADFB-2B52F1572028}"/>
          </ac:picMkLst>
        </pc:picChg>
        <pc:picChg chg="mod">
          <ac:chgData name="Dhirendra Joshi" userId="c377d6b5-3e61-408b-94a6-19dbb578aea3" providerId="ADAL" clId="{32C09D1B-AE21-4BB0-B6FB-ED1F03A767F6}" dt="2024-09-24T16:51:05.537" v="2611" actId="1076"/>
          <ac:picMkLst>
            <pc:docMk/>
            <pc:sldMk cId="415628621" sldId="259"/>
            <ac:picMk id="13" creationId="{1BD54AA1-4DC8-6A80-0CF6-C6805265240C}"/>
          </ac:picMkLst>
        </pc:picChg>
        <pc:picChg chg="mod">
          <ac:chgData name="Dhirendra Joshi" userId="c377d6b5-3e61-408b-94a6-19dbb578aea3" providerId="ADAL" clId="{32C09D1B-AE21-4BB0-B6FB-ED1F03A767F6}" dt="2024-09-24T16:51:04.137" v="2610" actId="1076"/>
          <ac:picMkLst>
            <pc:docMk/>
            <pc:sldMk cId="415628621" sldId="259"/>
            <ac:picMk id="16" creationId="{D07D5AC2-B57B-FFB3-8D1E-CE130ABA0CE6}"/>
          </ac:picMkLst>
        </pc:picChg>
      </pc:sldChg>
      <pc:sldChg chg="del ord">
        <pc:chgData name="Dhirendra Joshi" userId="c377d6b5-3e61-408b-94a6-19dbb578aea3" providerId="ADAL" clId="{32C09D1B-AE21-4BB0-B6FB-ED1F03A767F6}" dt="2024-09-25T06:15:18.935" v="4911" actId="2696"/>
        <pc:sldMkLst>
          <pc:docMk/>
          <pc:sldMk cId="2208318481" sldId="261"/>
        </pc:sldMkLst>
      </pc:sldChg>
      <pc:sldChg chg="del">
        <pc:chgData name="Dhirendra Joshi" userId="c377d6b5-3e61-408b-94a6-19dbb578aea3" providerId="ADAL" clId="{32C09D1B-AE21-4BB0-B6FB-ED1F03A767F6}" dt="2024-09-24T16:51:43.229" v="2624" actId="2696"/>
        <pc:sldMkLst>
          <pc:docMk/>
          <pc:sldMk cId="181997169" sldId="262"/>
        </pc:sldMkLst>
      </pc:sldChg>
      <pc:sldChg chg="addSp delSp modSp del mod ord">
        <pc:chgData name="Dhirendra Joshi" userId="c377d6b5-3e61-408b-94a6-19dbb578aea3" providerId="ADAL" clId="{32C09D1B-AE21-4BB0-B6FB-ED1F03A767F6}" dt="2024-09-25T05:49:49.640" v="4384" actId="2696"/>
        <pc:sldMkLst>
          <pc:docMk/>
          <pc:sldMk cId="4041392339" sldId="263"/>
        </pc:sldMkLst>
        <pc:spChg chg="add mod">
          <ac:chgData name="Dhirendra Joshi" userId="c377d6b5-3e61-408b-94a6-19dbb578aea3" providerId="ADAL" clId="{32C09D1B-AE21-4BB0-B6FB-ED1F03A767F6}" dt="2024-09-25T05:49:15.895" v="4375" actId="1076"/>
          <ac:spMkLst>
            <pc:docMk/>
            <pc:sldMk cId="4041392339" sldId="263"/>
            <ac:spMk id="17" creationId="{6A11D2A8-5A01-2AB3-A4D6-91B7EE9C41E6}"/>
          </ac:spMkLst>
        </pc:spChg>
        <pc:spChg chg="add mod">
          <ac:chgData name="Dhirendra Joshi" userId="c377d6b5-3e61-408b-94a6-19dbb578aea3" providerId="ADAL" clId="{32C09D1B-AE21-4BB0-B6FB-ED1F03A767F6}" dt="2024-09-25T05:49:29.887" v="4377" actId="1076"/>
          <ac:spMkLst>
            <pc:docMk/>
            <pc:sldMk cId="4041392339" sldId="263"/>
            <ac:spMk id="18" creationId="{A4DB7C3D-185E-8F82-66DC-257E7A1FC50D}"/>
          </ac:spMkLst>
        </pc:spChg>
        <pc:spChg chg="add mod">
          <ac:chgData name="Dhirendra Joshi" userId="c377d6b5-3e61-408b-94a6-19dbb578aea3" providerId="ADAL" clId="{32C09D1B-AE21-4BB0-B6FB-ED1F03A767F6}" dt="2024-09-25T05:49:15.895" v="4375" actId="1076"/>
          <ac:spMkLst>
            <pc:docMk/>
            <pc:sldMk cId="4041392339" sldId="263"/>
            <ac:spMk id="20" creationId="{B4473705-A1D4-236D-EA0D-24E475FA0AF3}"/>
          </ac:spMkLst>
        </pc:spChg>
        <pc:grpChg chg="add mod">
          <ac:chgData name="Dhirendra Joshi" userId="c377d6b5-3e61-408b-94a6-19dbb578aea3" providerId="ADAL" clId="{32C09D1B-AE21-4BB0-B6FB-ED1F03A767F6}" dt="2024-09-25T05:49:21.024" v="4376" actId="1076"/>
          <ac:grpSpMkLst>
            <pc:docMk/>
            <pc:sldMk cId="4041392339" sldId="263"/>
            <ac:grpSpMk id="15" creationId="{F8164C3C-530D-EC04-46CB-4E2E4D8F69B0}"/>
          </ac:grpSpMkLst>
        </pc:grpChg>
        <pc:picChg chg="add mod">
          <ac:chgData name="Dhirendra Joshi" userId="c377d6b5-3e61-408b-94a6-19dbb578aea3" providerId="ADAL" clId="{32C09D1B-AE21-4BB0-B6FB-ED1F03A767F6}" dt="2024-09-25T05:49:21.024" v="4376" actId="1076"/>
          <ac:picMkLst>
            <pc:docMk/>
            <pc:sldMk cId="4041392339" sldId="263"/>
            <ac:picMk id="2" creationId="{5BA7A5D1-4B47-28C3-2FD1-3925991DB0BF}"/>
          </ac:picMkLst>
        </pc:picChg>
        <pc:picChg chg="add mod">
          <ac:chgData name="Dhirendra Joshi" userId="c377d6b5-3e61-408b-94a6-19dbb578aea3" providerId="ADAL" clId="{32C09D1B-AE21-4BB0-B6FB-ED1F03A767F6}" dt="2024-09-25T05:49:21.024" v="4376" actId="1076"/>
          <ac:picMkLst>
            <pc:docMk/>
            <pc:sldMk cId="4041392339" sldId="263"/>
            <ac:picMk id="3" creationId="{0A7E72DB-0E6F-5083-6271-28A83C1401BD}"/>
          </ac:picMkLst>
        </pc:picChg>
        <pc:picChg chg="del">
          <ac:chgData name="Dhirendra Joshi" userId="c377d6b5-3e61-408b-94a6-19dbb578aea3" providerId="ADAL" clId="{32C09D1B-AE21-4BB0-B6FB-ED1F03A767F6}" dt="2024-09-25T05:43:31.778" v="4280" actId="478"/>
          <ac:picMkLst>
            <pc:docMk/>
            <pc:sldMk cId="4041392339" sldId="263"/>
            <ac:picMk id="4" creationId="{9F106E0F-5411-0A66-4073-2D24E804648D}"/>
          </ac:picMkLst>
        </pc:picChg>
        <pc:picChg chg="del">
          <ac:chgData name="Dhirendra Joshi" userId="c377d6b5-3e61-408b-94a6-19dbb578aea3" providerId="ADAL" clId="{32C09D1B-AE21-4BB0-B6FB-ED1F03A767F6}" dt="2024-09-25T05:43:31.778" v="4280" actId="478"/>
          <ac:picMkLst>
            <pc:docMk/>
            <pc:sldMk cId="4041392339" sldId="263"/>
            <ac:picMk id="5" creationId="{3AD88EA9-9CBD-E8B6-ECB2-7808A7D3823F}"/>
          </ac:picMkLst>
        </pc:picChg>
        <pc:picChg chg="add mod">
          <ac:chgData name="Dhirendra Joshi" userId="c377d6b5-3e61-408b-94a6-19dbb578aea3" providerId="ADAL" clId="{32C09D1B-AE21-4BB0-B6FB-ED1F03A767F6}" dt="2024-09-25T05:49:21.024" v="4376" actId="1076"/>
          <ac:picMkLst>
            <pc:docMk/>
            <pc:sldMk cId="4041392339" sldId="263"/>
            <ac:picMk id="6" creationId="{4C215558-71CD-E29B-D695-22443EA43B6E}"/>
          </ac:picMkLst>
        </pc:picChg>
        <pc:picChg chg="mod">
          <ac:chgData name="Dhirendra Joshi" userId="c377d6b5-3e61-408b-94a6-19dbb578aea3" providerId="ADAL" clId="{32C09D1B-AE21-4BB0-B6FB-ED1F03A767F6}" dt="2024-09-25T05:49:21.024" v="4376" actId="1076"/>
          <ac:picMkLst>
            <pc:docMk/>
            <pc:sldMk cId="4041392339" sldId="263"/>
            <ac:picMk id="7" creationId="{C7ED6691-4EBD-FF70-51D5-E09115BCC42D}"/>
          </ac:picMkLst>
        </pc:picChg>
        <pc:picChg chg="del">
          <ac:chgData name="Dhirendra Joshi" userId="c377d6b5-3e61-408b-94a6-19dbb578aea3" providerId="ADAL" clId="{32C09D1B-AE21-4BB0-B6FB-ED1F03A767F6}" dt="2024-09-25T05:43:31.778" v="4280" actId="478"/>
          <ac:picMkLst>
            <pc:docMk/>
            <pc:sldMk cId="4041392339" sldId="263"/>
            <ac:picMk id="8" creationId="{3E11F492-1283-A03F-5192-3C2549AB0FB6}"/>
          </ac:picMkLst>
        </pc:picChg>
        <pc:picChg chg="del">
          <ac:chgData name="Dhirendra Joshi" userId="c377d6b5-3e61-408b-94a6-19dbb578aea3" providerId="ADAL" clId="{32C09D1B-AE21-4BB0-B6FB-ED1F03A767F6}" dt="2024-09-25T05:43:31.778" v="4280" actId="478"/>
          <ac:picMkLst>
            <pc:docMk/>
            <pc:sldMk cId="4041392339" sldId="263"/>
            <ac:picMk id="9" creationId="{A824910D-D348-36CB-EC67-4E20EF5C9A18}"/>
          </ac:picMkLst>
        </pc:picChg>
        <pc:picChg chg="mod">
          <ac:chgData name="Dhirendra Joshi" userId="c377d6b5-3e61-408b-94a6-19dbb578aea3" providerId="ADAL" clId="{32C09D1B-AE21-4BB0-B6FB-ED1F03A767F6}" dt="2024-09-25T05:49:21.024" v="4376" actId="1076"/>
          <ac:picMkLst>
            <pc:docMk/>
            <pc:sldMk cId="4041392339" sldId="263"/>
            <ac:picMk id="10" creationId="{E9F26A46-3103-E702-15C2-DAD5C87DDFFA}"/>
          </ac:picMkLst>
        </pc:picChg>
        <pc:picChg chg="mod">
          <ac:chgData name="Dhirendra Joshi" userId="c377d6b5-3e61-408b-94a6-19dbb578aea3" providerId="ADAL" clId="{32C09D1B-AE21-4BB0-B6FB-ED1F03A767F6}" dt="2024-09-25T05:49:21.024" v="4376" actId="1076"/>
          <ac:picMkLst>
            <pc:docMk/>
            <pc:sldMk cId="4041392339" sldId="263"/>
            <ac:picMk id="11" creationId="{45F07D04-6938-BFF1-C08E-D1DB80BC640F}"/>
          </ac:picMkLst>
        </pc:picChg>
        <pc:picChg chg="mod">
          <ac:chgData name="Dhirendra Joshi" userId="c377d6b5-3e61-408b-94a6-19dbb578aea3" providerId="ADAL" clId="{32C09D1B-AE21-4BB0-B6FB-ED1F03A767F6}" dt="2024-09-25T05:49:21.024" v="4376" actId="1076"/>
          <ac:picMkLst>
            <pc:docMk/>
            <pc:sldMk cId="4041392339" sldId="263"/>
            <ac:picMk id="12" creationId="{BA36ABA7-81AB-9FA3-0B24-346784D53185}"/>
          </ac:picMkLst>
        </pc:picChg>
        <pc:picChg chg="add mod">
          <ac:chgData name="Dhirendra Joshi" userId="c377d6b5-3e61-408b-94a6-19dbb578aea3" providerId="ADAL" clId="{32C09D1B-AE21-4BB0-B6FB-ED1F03A767F6}" dt="2024-09-25T05:49:21.024" v="4376" actId="1076"/>
          <ac:picMkLst>
            <pc:docMk/>
            <pc:sldMk cId="4041392339" sldId="263"/>
            <ac:picMk id="13" creationId="{0EF8BA27-4FA5-3C59-C77D-213C8346BB79}"/>
          </ac:picMkLst>
        </pc:picChg>
        <pc:picChg chg="add mod">
          <ac:chgData name="Dhirendra Joshi" userId="c377d6b5-3e61-408b-94a6-19dbb578aea3" providerId="ADAL" clId="{32C09D1B-AE21-4BB0-B6FB-ED1F03A767F6}" dt="2024-09-25T05:49:21.024" v="4376" actId="1076"/>
          <ac:picMkLst>
            <pc:docMk/>
            <pc:sldMk cId="4041392339" sldId="263"/>
            <ac:picMk id="14" creationId="{9DAF7898-3475-8387-290D-9EC70E8B9543}"/>
          </ac:picMkLst>
        </pc:picChg>
        <pc:picChg chg="del">
          <ac:chgData name="Dhirendra Joshi" userId="c377d6b5-3e61-408b-94a6-19dbb578aea3" providerId="ADAL" clId="{32C09D1B-AE21-4BB0-B6FB-ED1F03A767F6}" dt="2024-09-25T05:43:31.778" v="4280" actId="478"/>
          <ac:picMkLst>
            <pc:docMk/>
            <pc:sldMk cId="4041392339" sldId="263"/>
            <ac:picMk id="1026" creationId="{1D1AE814-F61C-F777-DE5B-72EEBC6698BC}"/>
          </ac:picMkLst>
        </pc:picChg>
        <pc:picChg chg="mod">
          <ac:chgData name="Dhirendra Joshi" userId="c377d6b5-3e61-408b-94a6-19dbb578aea3" providerId="ADAL" clId="{32C09D1B-AE21-4BB0-B6FB-ED1F03A767F6}" dt="2024-09-25T05:43:53.550" v="4289" actId="1076"/>
          <ac:picMkLst>
            <pc:docMk/>
            <pc:sldMk cId="4041392339" sldId="263"/>
            <ac:picMk id="1028" creationId="{D3DB2DF3-7C0F-B8A6-33F2-920E7B9276CB}"/>
          </ac:picMkLst>
        </pc:picChg>
      </pc:sldChg>
      <pc:sldChg chg="del ord">
        <pc:chgData name="Dhirendra Joshi" userId="c377d6b5-3e61-408b-94a6-19dbb578aea3" providerId="ADAL" clId="{32C09D1B-AE21-4BB0-B6FB-ED1F03A767F6}" dt="2024-09-25T05:24:42.993" v="4174" actId="2696"/>
        <pc:sldMkLst>
          <pc:docMk/>
          <pc:sldMk cId="2246629742" sldId="264"/>
        </pc:sldMkLst>
      </pc:sldChg>
      <pc:sldChg chg="delSp mod">
        <pc:chgData name="Dhirendra Joshi" userId="c377d6b5-3e61-408b-94a6-19dbb578aea3" providerId="ADAL" clId="{32C09D1B-AE21-4BB0-B6FB-ED1F03A767F6}" dt="2024-09-25T10:10:36.364" v="6916" actId="478"/>
        <pc:sldMkLst>
          <pc:docMk/>
          <pc:sldMk cId="1140249520" sldId="266"/>
        </pc:sldMkLst>
        <pc:spChg chg="del">
          <ac:chgData name="Dhirendra Joshi" userId="c377d6b5-3e61-408b-94a6-19dbb578aea3" providerId="ADAL" clId="{32C09D1B-AE21-4BB0-B6FB-ED1F03A767F6}" dt="2024-09-25T10:10:36.364" v="6916" actId="478"/>
          <ac:spMkLst>
            <pc:docMk/>
            <pc:sldMk cId="1140249520" sldId="266"/>
            <ac:spMk id="4" creationId="{A0B946D5-AE6B-5A8C-AA6A-38726E50E0F2}"/>
          </ac:spMkLst>
        </pc:spChg>
        <pc:picChg chg="del">
          <ac:chgData name="Dhirendra Joshi" userId="c377d6b5-3e61-408b-94a6-19dbb578aea3" providerId="ADAL" clId="{32C09D1B-AE21-4BB0-B6FB-ED1F03A767F6}" dt="2024-09-25T10:10:30.674" v="6915" actId="478"/>
          <ac:picMkLst>
            <pc:docMk/>
            <pc:sldMk cId="1140249520" sldId="266"/>
            <ac:picMk id="6" creationId="{54319D21-4BC7-1958-4073-D72F5EAE034A}"/>
          </ac:picMkLst>
        </pc:picChg>
      </pc:sldChg>
      <pc:sldChg chg="del">
        <pc:chgData name="Dhirendra Joshi" userId="c377d6b5-3e61-408b-94a6-19dbb578aea3" providerId="ADAL" clId="{32C09D1B-AE21-4BB0-B6FB-ED1F03A767F6}" dt="2024-09-24T16:42:02.038" v="2439" actId="2696"/>
        <pc:sldMkLst>
          <pc:docMk/>
          <pc:sldMk cId="3440097050" sldId="274"/>
        </pc:sldMkLst>
      </pc:sldChg>
      <pc:sldChg chg="del">
        <pc:chgData name="Dhirendra Joshi" userId="c377d6b5-3e61-408b-94a6-19dbb578aea3" providerId="ADAL" clId="{32C09D1B-AE21-4BB0-B6FB-ED1F03A767F6}" dt="2024-09-23T11:27:26.800" v="6" actId="2696"/>
        <pc:sldMkLst>
          <pc:docMk/>
          <pc:sldMk cId="3367174915" sldId="275"/>
        </pc:sldMkLst>
      </pc:sldChg>
      <pc:sldChg chg="addSp delSp modSp add mod ord">
        <pc:chgData name="Dhirendra Joshi" userId="c377d6b5-3e61-408b-94a6-19dbb578aea3" providerId="ADAL" clId="{32C09D1B-AE21-4BB0-B6FB-ED1F03A767F6}" dt="2024-09-25T09:10:29.569" v="6654" actId="1076"/>
        <pc:sldMkLst>
          <pc:docMk/>
          <pc:sldMk cId="985640240" sldId="2431"/>
        </pc:sldMkLst>
        <pc:spChg chg="mod">
          <ac:chgData name="Dhirendra Joshi" userId="c377d6b5-3e61-408b-94a6-19dbb578aea3" providerId="ADAL" clId="{32C09D1B-AE21-4BB0-B6FB-ED1F03A767F6}" dt="2024-09-23T11:41:54.909" v="120" actId="27636"/>
          <ac:spMkLst>
            <pc:docMk/>
            <pc:sldMk cId="985640240" sldId="2431"/>
            <ac:spMk id="2" creationId="{00000000-0000-0000-0000-000000000000}"/>
          </ac:spMkLst>
        </pc:spChg>
        <pc:spChg chg="mod">
          <ac:chgData name="Dhirendra Joshi" userId="c377d6b5-3e61-408b-94a6-19dbb578aea3" providerId="ADAL" clId="{32C09D1B-AE21-4BB0-B6FB-ED1F03A767F6}" dt="2024-09-25T09:06:53.938" v="6521" actId="14100"/>
          <ac:spMkLst>
            <pc:docMk/>
            <pc:sldMk cId="985640240" sldId="2431"/>
            <ac:spMk id="25" creationId="{E78BE69B-165C-3349-AD99-89A840C8A022}"/>
          </ac:spMkLst>
        </pc:spChg>
        <pc:spChg chg="mod">
          <ac:chgData name="Dhirendra Joshi" userId="c377d6b5-3e61-408b-94a6-19dbb578aea3" providerId="ADAL" clId="{32C09D1B-AE21-4BB0-B6FB-ED1F03A767F6}" dt="2024-09-23T11:48:16.867" v="168" actId="20577"/>
          <ac:spMkLst>
            <pc:docMk/>
            <pc:sldMk cId="985640240" sldId="2431"/>
            <ac:spMk id="27" creationId="{21C1AE45-5B47-8BB8-D244-47173D8BB93A}"/>
          </ac:spMkLst>
        </pc:spChg>
        <pc:spChg chg="mod">
          <ac:chgData name="Dhirendra Joshi" userId="c377d6b5-3e61-408b-94a6-19dbb578aea3" providerId="ADAL" clId="{32C09D1B-AE21-4BB0-B6FB-ED1F03A767F6}" dt="2024-09-23T11:47:50.948" v="166"/>
          <ac:spMkLst>
            <pc:docMk/>
            <pc:sldMk cId="985640240" sldId="2431"/>
            <ac:spMk id="28" creationId="{6040E58E-E924-B5E7-8F7D-43263CADB7BD}"/>
          </ac:spMkLst>
        </pc:spChg>
        <pc:spChg chg="mod">
          <ac:chgData name="Dhirendra Joshi" userId="c377d6b5-3e61-408b-94a6-19dbb578aea3" providerId="ADAL" clId="{32C09D1B-AE21-4BB0-B6FB-ED1F03A767F6}" dt="2024-09-23T11:47:50.948" v="166"/>
          <ac:spMkLst>
            <pc:docMk/>
            <pc:sldMk cId="985640240" sldId="2431"/>
            <ac:spMk id="29" creationId="{6263DFAC-F841-DFF0-34CF-21AD977831BB}"/>
          </ac:spMkLst>
        </pc:spChg>
        <pc:spChg chg="mod">
          <ac:chgData name="Dhirendra Joshi" userId="c377d6b5-3e61-408b-94a6-19dbb578aea3" providerId="ADAL" clId="{32C09D1B-AE21-4BB0-B6FB-ED1F03A767F6}" dt="2024-09-25T09:07:24.030" v="6532"/>
          <ac:spMkLst>
            <pc:docMk/>
            <pc:sldMk cId="985640240" sldId="2431"/>
            <ac:spMk id="32" creationId="{B36DCFC2-8D46-F560-38D5-9B4108786B57}"/>
          </ac:spMkLst>
        </pc:spChg>
        <pc:spChg chg="mod">
          <ac:chgData name="Dhirendra Joshi" userId="c377d6b5-3e61-408b-94a6-19dbb578aea3" providerId="ADAL" clId="{32C09D1B-AE21-4BB0-B6FB-ED1F03A767F6}" dt="2024-09-23T11:48:53.874" v="192" actId="20577"/>
          <ac:spMkLst>
            <pc:docMk/>
            <pc:sldMk cId="985640240" sldId="2431"/>
            <ac:spMk id="33" creationId="{17AAEB98-B316-725F-C4EA-928D70560A03}"/>
          </ac:spMkLst>
        </pc:spChg>
        <pc:spChg chg="mod">
          <ac:chgData name="Dhirendra Joshi" userId="c377d6b5-3e61-408b-94a6-19dbb578aea3" providerId="ADAL" clId="{32C09D1B-AE21-4BB0-B6FB-ED1F03A767F6}" dt="2024-09-23T11:48:34.507" v="188"/>
          <ac:spMkLst>
            <pc:docMk/>
            <pc:sldMk cId="985640240" sldId="2431"/>
            <ac:spMk id="34" creationId="{0120FD2D-651E-CDD3-1C79-A420C87EE03C}"/>
          </ac:spMkLst>
        </pc:spChg>
        <pc:spChg chg="mod">
          <ac:chgData name="Dhirendra Joshi" userId="c377d6b5-3e61-408b-94a6-19dbb578aea3" providerId="ADAL" clId="{32C09D1B-AE21-4BB0-B6FB-ED1F03A767F6}" dt="2024-09-23T11:48:34.507" v="188"/>
          <ac:spMkLst>
            <pc:docMk/>
            <pc:sldMk cId="985640240" sldId="2431"/>
            <ac:spMk id="35" creationId="{FA7B3E15-5545-FA7E-07F0-3229320E0D62}"/>
          </ac:spMkLst>
        </pc:spChg>
        <pc:spChg chg="mod">
          <ac:chgData name="Dhirendra Joshi" userId="c377d6b5-3e61-408b-94a6-19dbb578aea3" providerId="ADAL" clId="{32C09D1B-AE21-4BB0-B6FB-ED1F03A767F6}" dt="2024-09-23T11:47:20.036" v="161" actId="207"/>
          <ac:spMkLst>
            <pc:docMk/>
            <pc:sldMk cId="985640240" sldId="2431"/>
            <ac:spMk id="39" creationId="{4615E8A4-07D0-4107-8ADC-2DE62A9ECF7A}"/>
          </ac:spMkLst>
        </pc:spChg>
        <pc:spChg chg="mod">
          <ac:chgData name="Dhirendra Joshi" userId="c377d6b5-3e61-408b-94a6-19dbb578aea3" providerId="ADAL" clId="{32C09D1B-AE21-4BB0-B6FB-ED1F03A767F6}" dt="2024-09-23T11:45:32.621" v="147" actId="207"/>
          <ac:spMkLst>
            <pc:docMk/>
            <pc:sldMk cId="985640240" sldId="2431"/>
            <ac:spMk id="40" creationId="{BF5F32C3-79E8-408D-BB76-EC9BC92E33B4}"/>
          </ac:spMkLst>
        </pc:spChg>
        <pc:spChg chg="mod">
          <ac:chgData name="Dhirendra Joshi" userId="c377d6b5-3e61-408b-94a6-19dbb578aea3" providerId="ADAL" clId="{32C09D1B-AE21-4BB0-B6FB-ED1F03A767F6}" dt="2024-09-25T09:06:03.561" v="6480" actId="20577"/>
          <ac:spMkLst>
            <pc:docMk/>
            <pc:sldMk cId="985640240" sldId="2431"/>
            <ac:spMk id="41" creationId="{A43E2BE7-604D-4A8B-AC82-98BFF70E085B}"/>
          </ac:spMkLst>
        </pc:spChg>
        <pc:spChg chg="mod">
          <ac:chgData name="Dhirendra Joshi" userId="c377d6b5-3e61-408b-94a6-19dbb578aea3" providerId="ADAL" clId="{32C09D1B-AE21-4BB0-B6FB-ED1F03A767F6}" dt="2024-09-25T09:10:05.133" v="6590" actId="1035"/>
          <ac:spMkLst>
            <pc:docMk/>
            <pc:sldMk cId="985640240" sldId="2431"/>
            <ac:spMk id="42" creationId="{90784A72-1A38-9251-1F51-D6EFE5A59528}"/>
          </ac:spMkLst>
        </pc:spChg>
        <pc:spChg chg="mod">
          <ac:chgData name="Dhirendra Joshi" userId="c377d6b5-3e61-408b-94a6-19dbb578aea3" providerId="ADAL" clId="{32C09D1B-AE21-4BB0-B6FB-ED1F03A767F6}" dt="2024-09-23T11:47:24.727" v="163" actId="207"/>
          <ac:spMkLst>
            <pc:docMk/>
            <pc:sldMk cId="985640240" sldId="2431"/>
            <ac:spMk id="48" creationId="{23A526B6-6282-4005-A887-96C189092889}"/>
          </ac:spMkLst>
        </pc:spChg>
        <pc:spChg chg="mod">
          <ac:chgData name="Dhirendra Joshi" userId="c377d6b5-3e61-408b-94a6-19dbb578aea3" providerId="ADAL" clId="{32C09D1B-AE21-4BB0-B6FB-ED1F03A767F6}" dt="2024-09-23T11:46:02.779" v="154" actId="14100"/>
          <ac:spMkLst>
            <pc:docMk/>
            <pc:sldMk cId="985640240" sldId="2431"/>
            <ac:spMk id="64" creationId="{E249D79C-4E03-40AE-A517-BB718BC9D936}"/>
          </ac:spMkLst>
        </pc:spChg>
        <pc:spChg chg="mod">
          <ac:chgData name="Dhirendra Joshi" userId="c377d6b5-3e61-408b-94a6-19dbb578aea3" providerId="ADAL" clId="{32C09D1B-AE21-4BB0-B6FB-ED1F03A767F6}" dt="2024-09-23T11:46:17.988" v="156" actId="14100"/>
          <ac:spMkLst>
            <pc:docMk/>
            <pc:sldMk cId="985640240" sldId="2431"/>
            <ac:spMk id="65" creationId="{B539EE29-0AD2-49F0-9FB3-DBF7B85BCED5}"/>
          </ac:spMkLst>
        </pc:spChg>
        <pc:spChg chg="mod">
          <ac:chgData name="Dhirendra Joshi" userId="c377d6b5-3e61-408b-94a6-19dbb578aea3" providerId="ADAL" clId="{32C09D1B-AE21-4BB0-B6FB-ED1F03A767F6}" dt="2024-09-23T11:48:57.498" v="193" actId="20577"/>
          <ac:spMkLst>
            <pc:docMk/>
            <pc:sldMk cId="985640240" sldId="2431"/>
            <ac:spMk id="74" creationId="{A59B42EA-B5D5-F734-5429-B07DD289F191}"/>
          </ac:spMkLst>
        </pc:spChg>
        <pc:spChg chg="mod">
          <ac:chgData name="Dhirendra Joshi" userId="c377d6b5-3e61-408b-94a6-19dbb578aea3" providerId="ADAL" clId="{32C09D1B-AE21-4BB0-B6FB-ED1F03A767F6}" dt="2024-09-23T11:48:34.507" v="188"/>
          <ac:spMkLst>
            <pc:docMk/>
            <pc:sldMk cId="985640240" sldId="2431"/>
            <ac:spMk id="75" creationId="{6881F0B4-89FA-047B-E255-BFE3E439747A}"/>
          </ac:spMkLst>
        </pc:spChg>
        <pc:spChg chg="mod">
          <ac:chgData name="Dhirendra Joshi" userId="c377d6b5-3e61-408b-94a6-19dbb578aea3" providerId="ADAL" clId="{32C09D1B-AE21-4BB0-B6FB-ED1F03A767F6}" dt="2024-09-23T11:48:34.507" v="188"/>
          <ac:spMkLst>
            <pc:docMk/>
            <pc:sldMk cId="985640240" sldId="2431"/>
            <ac:spMk id="76" creationId="{FB799DAF-F05A-22C6-FF62-4975DEA93695}"/>
          </ac:spMkLst>
        </pc:spChg>
        <pc:spChg chg="mod">
          <ac:chgData name="Dhirendra Joshi" userId="c377d6b5-3e61-408b-94a6-19dbb578aea3" providerId="ADAL" clId="{32C09D1B-AE21-4BB0-B6FB-ED1F03A767F6}" dt="2024-09-25T09:07:56.731" v="6540" actId="14100"/>
          <ac:spMkLst>
            <pc:docMk/>
            <pc:sldMk cId="985640240" sldId="2431"/>
            <ac:spMk id="80" creationId="{40A30D2A-4BA3-603A-F708-C4BF47CBCD3E}"/>
          </ac:spMkLst>
        </pc:spChg>
        <pc:spChg chg="mod">
          <ac:chgData name="Dhirendra Joshi" userId="c377d6b5-3e61-408b-94a6-19dbb578aea3" providerId="ADAL" clId="{32C09D1B-AE21-4BB0-B6FB-ED1F03A767F6}" dt="2024-09-23T11:49:01.242" v="194" actId="20577"/>
          <ac:spMkLst>
            <pc:docMk/>
            <pc:sldMk cId="985640240" sldId="2431"/>
            <ac:spMk id="82" creationId="{721FC87C-D7C3-3E1A-DE2F-18D3B985D81A}"/>
          </ac:spMkLst>
        </pc:spChg>
        <pc:spChg chg="mod">
          <ac:chgData name="Dhirendra Joshi" userId="c377d6b5-3e61-408b-94a6-19dbb578aea3" providerId="ADAL" clId="{32C09D1B-AE21-4BB0-B6FB-ED1F03A767F6}" dt="2024-09-23T11:48:34.507" v="188"/>
          <ac:spMkLst>
            <pc:docMk/>
            <pc:sldMk cId="985640240" sldId="2431"/>
            <ac:spMk id="88" creationId="{7F409D6C-22D1-DA7E-E153-8A67C74CD671}"/>
          </ac:spMkLst>
        </pc:spChg>
        <pc:spChg chg="mod">
          <ac:chgData name="Dhirendra Joshi" userId="c377d6b5-3e61-408b-94a6-19dbb578aea3" providerId="ADAL" clId="{32C09D1B-AE21-4BB0-B6FB-ED1F03A767F6}" dt="2024-09-23T11:48:34.507" v="188"/>
          <ac:spMkLst>
            <pc:docMk/>
            <pc:sldMk cId="985640240" sldId="2431"/>
            <ac:spMk id="89" creationId="{87A5DE34-96AA-DF00-2051-F7242F6DCA43}"/>
          </ac:spMkLst>
        </pc:spChg>
        <pc:spChg chg="mod">
          <ac:chgData name="Dhirendra Joshi" userId="c377d6b5-3e61-408b-94a6-19dbb578aea3" providerId="ADAL" clId="{32C09D1B-AE21-4BB0-B6FB-ED1F03A767F6}" dt="2024-09-25T09:09:45.612" v="6578" actId="14100"/>
          <ac:spMkLst>
            <pc:docMk/>
            <pc:sldMk cId="985640240" sldId="2431"/>
            <ac:spMk id="92" creationId="{6183DEA8-A8FA-B2FA-7C93-E3D39C26D4BD}"/>
          </ac:spMkLst>
        </pc:spChg>
        <pc:spChg chg="mod">
          <ac:chgData name="Dhirendra Joshi" userId="c377d6b5-3e61-408b-94a6-19dbb578aea3" providerId="ADAL" clId="{32C09D1B-AE21-4BB0-B6FB-ED1F03A767F6}" dt="2024-09-23T11:49:05.528" v="195" actId="20577"/>
          <ac:spMkLst>
            <pc:docMk/>
            <pc:sldMk cId="985640240" sldId="2431"/>
            <ac:spMk id="93" creationId="{90A24EA5-9BB7-5195-B802-4EC8AF3AA7F5}"/>
          </ac:spMkLst>
        </pc:spChg>
        <pc:spChg chg="mod">
          <ac:chgData name="Dhirendra Joshi" userId="c377d6b5-3e61-408b-94a6-19dbb578aea3" providerId="ADAL" clId="{32C09D1B-AE21-4BB0-B6FB-ED1F03A767F6}" dt="2024-09-23T11:48:43.106" v="190"/>
          <ac:spMkLst>
            <pc:docMk/>
            <pc:sldMk cId="985640240" sldId="2431"/>
            <ac:spMk id="94" creationId="{910B3205-9D8C-DF4F-767F-601EF4B65B9A}"/>
          </ac:spMkLst>
        </pc:spChg>
        <pc:spChg chg="mod">
          <ac:chgData name="Dhirendra Joshi" userId="c377d6b5-3e61-408b-94a6-19dbb578aea3" providerId="ADAL" clId="{32C09D1B-AE21-4BB0-B6FB-ED1F03A767F6}" dt="2024-09-23T11:48:43.106" v="190"/>
          <ac:spMkLst>
            <pc:docMk/>
            <pc:sldMk cId="985640240" sldId="2431"/>
            <ac:spMk id="95" creationId="{618A7B18-A668-84D0-6EE3-E68990FD9B75}"/>
          </ac:spMkLst>
        </pc:spChg>
        <pc:spChg chg="mod">
          <ac:chgData name="Dhirendra Joshi" userId="c377d6b5-3e61-408b-94a6-19dbb578aea3" providerId="ADAL" clId="{32C09D1B-AE21-4BB0-B6FB-ED1F03A767F6}" dt="2024-09-25T09:08:22.163" v="6562" actId="20577"/>
          <ac:spMkLst>
            <pc:docMk/>
            <pc:sldMk cId="985640240" sldId="2431"/>
            <ac:spMk id="98" creationId="{CD1EFA69-1F01-41E4-57FA-D8FE1C968C19}"/>
          </ac:spMkLst>
        </pc:spChg>
        <pc:spChg chg="mod">
          <ac:chgData name="Dhirendra Joshi" userId="c377d6b5-3e61-408b-94a6-19dbb578aea3" providerId="ADAL" clId="{32C09D1B-AE21-4BB0-B6FB-ED1F03A767F6}" dt="2024-09-23T11:49:09.402" v="196" actId="20577"/>
          <ac:spMkLst>
            <pc:docMk/>
            <pc:sldMk cId="985640240" sldId="2431"/>
            <ac:spMk id="100" creationId="{C2F246DF-411C-994F-3D35-EEEA8CCB3ABE}"/>
          </ac:spMkLst>
        </pc:spChg>
        <pc:spChg chg="mod">
          <ac:chgData name="Dhirendra Joshi" userId="c377d6b5-3e61-408b-94a6-19dbb578aea3" providerId="ADAL" clId="{32C09D1B-AE21-4BB0-B6FB-ED1F03A767F6}" dt="2024-09-23T11:48:43.106" v="190"/>
          <ac:spMkLst>
            <pc:docMk/>
            <pc:sldMk cId="985640240" sldId="2431"/>
            <ac:spMk id="101" creationId="{8C7C5FD3-8875-547E-90B9-2C8D092543BA}"/>
          </ac:spMkLst>
        </pc:spChg>
        <pc:spChg chg="mod">
          <ac:chgData name="Dhirendra Joshi" userId="c377d6b5-3e61-408b-94a6-19dbb578aea3" providerId="ADAL" clId="{32C09D1B-AE21-4BB0-B6FB-ED1F03A767F6}" dt="2024-09-23T11:48:43.106" v="190"/>
          <ac:spMkLst>
            <pc:docMk/>
            <pc:sldMk cId="985640240" sldId="2431"/>
            <ac:spMk id="102" creationId="{F43AC3E7-8466-0527-4FD1-2C4651DDFBD9}"/>
          </ac:spMkLst>
        </pc:spChg>
        <pc:spChg chg="mod">
          <ac:chgData name="Dhirendra Joshi" userId="c377d6b5-3e61-408b-94a6-19dbb578aea3" providerId="ADAL" clId="{32C09D1B-AE21-4BB0-B6FB-ED1F03A767F6}" dt="2024-09-23T11:48:43.106" v="190"/>
          <ac:spMkLst>
            <pc:docMk/>
            <pc:sldMk cId="985640240" sldId="2431"/>
            <ac:spMk id="105" creationId="{D432C443-4D2A-F18C-289E-05F0EAE129AF}"/>
          </ac:spMkLst>
        </pc:spChg>
        <pc:spChg chg="mod">
          <ac:chgData name="Dhirendra Joshi" userId="c377d6b5-3e61-408b-94a6-19dbb578aea3" providerId="ADAL" clId="{32C09D1B-AE21-4BB0-B6FB-ED1F03A767F6}" dt="2024-09-23T11:49:13.496" v="197" actId="20577"/>
          <ac:spMkLst>
            <pc:docMk/>
            <pc:sldMk cId="985640240" sldId="2431"/>
            <ac:spMk id="107" creationId="{2E9BD5C0-5E7B-93B3-B67C-66FFB9A85A93}"/>
          </ac:spMkLst>
        </pc:spChg>
        <pc:spChg chg="mod">
          <ac:chgData name="Dhirendra Joshi" userId="c377d6b5-3e61-408b-94a6-19dbb578aea3" providerId="ADAL" clId="{32C09D1B-AE21-4BB0-B6FB-ED1F03A767F6}" dt="2024-09-23T11:48:43.106" v="190"/>
          <ac:spMkLst>
            <pc:docMk/>
            <pc:sldMk cId="985640240" sldId="2431"/>
            <ac:spMk id="108" creationId="{B8EA5D8E-0295-7912-504F-72CA76D8AE59}"/>
          </ac:spMkLst>
        </pc:spChg>
        <pc:spChg chg="mod">
          <ac:chgData name="Dhirendra Joshi" userId="c377d6b5-3e61-408b-94a6-19dbb578aea3" providerId="ADAL" clId="{32C09D1B-AE21-4BB0-B6FB-ED1F03A767F6}" dt="2024-09-23T11:48:43.106" v="190"/>
          <ac:spMkLst>
            <pc:docMk/>
            <pc:sldMk cId="985640240" sldId="2431"/>
            <ac:spMk id="109" creationId="{000051F0-45B2-E662-B5F2-3E983D3E33EA}"/>
          </ac:spMkLst>
        </pc:spChg>
        <pc:spChg chg="mod">
          <ac:chgData name="Dhirendra Joshi" userId="c377d6b5-3e61-408b-94a6-19dbb578aea3" providerId="ADAL" clId="{32C09D1B-AE21-4BB0-B6FB-ED1F03A767F6}" dt="2024-09-25T09:06:33.461" v="6488" actId="14100"/>
          <ac:spMkLst>
            <pc:docMk/>
            <pc:sldMk cId="985640240" sldId="2431"/>
            <ac:spMk id="120" creationId="{5C149EBF-DE65-46B6-9DA9-0C088C8DF8F4}"/>
          </ac:spMkLst>
        </pc:spChg>
        <pc:grpChg chg="del">
          <ac:chgData name="Dhirendra Joshi" userId="c377d6b5-3e61-408b-94a6-19dbb578aea3" providerId="ADAL" clId="{32C09D1B-AE21-4BB0-B6FB-ED1F03A767F6}" dt="2024-09-23T11:48:20.620" v="169" actId="478"/>
          <ac:grpSpMkLst>
            <pc:docMk/>
            <pc:sldMk cId="985640240" sldId="2431"/>
            <ac:grpSpMk id="3" creationId="{352499E6-F7BF-4DA3-9547-76BAA1BA4DB7}"/>
          </ac:grpSpMkLst>
        </pc:grpChg>
        <pc:grpChg chg="del">
          <ac:chgData name="Dhirendra Joshi" userId="c377d6b5-3e61-408b-94a6-19dbb578aea3" providerId="ADAL" clId="{32C09D1B-AE21-4BB0-B6FB-ED1F03A767F6}" dt="2024-09-23T11:48:20.620" v="169" actId="478"/>
          <ac:grpSpMkLst>
            <pc:docMk/>
            <pc:sldMk cId="985640240" sldId="2431"/>
            <ac:grpSpMk id="4" creationId="{D062F58B-14FE-4380-8707-A6A4F361FE1B}"/>
          </ac:grpSpMkLst>
        </pc:grpChg>
        <pc:grpChg chg="mod">
          <ac:chgData name="Dhirendra Joshi" userId="c377d6b5-3e61-408b-94a6-19dbb578aea3" providerId="ADAL" clId="{32C09D1B-AE21-4BB0-B6FB-ED1F03A767F6}" dt="2024-09-25T09:10:29.569" v="6654" actId="1076"/>
          <ac:grpSpMkLst>
            <pc:docMk/>
            <pc:sldMk cId="985640240" sldId="2431"/>
            <ac:grpSpMk id="5" creationId="{7271D62A-BAF2-41D6-BB42-0105C2814A19}"/>
          </ac:grpSpMkLst>
        </pc:grpChg>
        <pc:grpChg chg="del">
          <ac:chgData name="Dhirendra Joshi" userId="c377d6b5-3e61-408b-94a6-19dbb578aea3" providerId="ADAL" clId="{32C09D1B-AE21-4BB0-B6FB-ED1F03A767F6}" dt="2024-09-23T11:47:41.871" v="164" actId="478"/>
          <ac:grpSpMkLst>
            <pc:docMk/>
            <pc:sldMk cId="985640240" sldId="2431"/>
            <ac:grpSpMk id="6" creationId="{2B3F7DEF-2269-DF33-6413-E4510261E485}"/>
          </ac:grpSpMkLst>
        </pc:grpChg>
        <pc:grpChg chg="mod">
          <ac:chgData name="Dhirendra Joshi" userId="c377d6b5-3e61-408b-94a6-19dbb578aea3" providerId="ADAL" clId="{32C09D1B-AE21-4BB0-B6FB-ED1F03A767F6}" dt="2024-09-25T09:10:29.569" v="6654" actId="1076"/>
          <ac:grpSpMkLst>
            <pc:docMk/>
            <pc:sldMk cId="985640240" sldId="2431"/>
            <ac:grpSpMk id="10" creationId="{937BC2AD-52CD-4412-97CF-0583845888C2}"/>
          </ac:grpSpMkLst>
        </pc:grpChg>
        <pc:grpChg chg="del">
          <ac:chgData name="Dhirendra Joshi" userId="c377d6b5-3e61-408b-94a6-19dbb578aea3" providerId="ADAL" clId="{32C09D1B-AE21-4BB0-B6FB-ED1F03A767F6}" dt="2024-09-23T11:47:41.871" v="164" actId="478"/>
          <ac:grpSpMkLst>
            <pc:docMk/>
            <pc:sldMk cId="985640240" sldId="2431"/>
            <ac:grpSpMk id="14" creationId="{D9C071F9-DCB4-99AB-5F1A-A31BA22F9BE5}"/>
          </ac:grpSpMkLst>
        </pc:grpChg>
        <pc:grpChg chg="del">
          <ac:chgData name="Dhirendra Joshi" userId="c377d6b5-3e61-408b-94a6-19dbb578aea3" providerId="ADAL" clId="{32C09D1B-AE21-4BB0-B6FB-ED1F03A767F6}" dt="2024-09-23T11:47:41.871" v="164" actId="478"/>
          <ac:grpSpMkLst>
            <pc:docMk/>
            <pc:sldMk cId="985640240" sldId="2431"/>
            <ac:grpSpMk id="15" creationId="{7C1FBA9E-2D55-41FA-852B-4E13A498669F}"/>
          </ac:grpSpMkLst>
        </pc:grpChg>
        <pc:grpChg chg="del">
          <ac:chgData name="Dhirendra Joshi" userId="c377d6b5-3e61-408b-94a6-19dbb578aea3" providerId="ADAL" clId="{32C09D1B-AE21-4BB0-B6FB-ED1F03A767F6}" dt="2024-09-23T11:47:41.871" v="164" actId="478"/>
          <ac:grpSpMkLst>
            <pc:docMk/>
            <pc:sldMk cId="985640240" sldId="2431"/>
            <ac:grpSpMk id="16" creationId="{B12B6C59-0990-4EFA-9172-D4EC46B66171}"/>
          </ac:grpSpMkLst>
        </pc:grpChg>
        <pc:grpChg chg="del">
          <ac:chgData name="Dhirendra Joshi" userId="c377d6b5-3e61-408b-94a6-19dbb578aea3" providerId="ADAL" clId="{32C09D1B-AE21-4BB0-B6FB-ED1F03A767F6}" dt="2024-09-23T11:47:41.871" v="164" actId="478"/>
          <ac:grpSpMkLst>
            <pc:docMk/>
            <pc:sldMk cId="985640240" sldId="2431"/>
            <ac:grpSpMk id="17" creationId="{73A78973-5680-45B3-83F0-0D016E7875D2}"/>
          </ac:grpSpMkLst>
        </pc:grpChg>
        <pc:grpChg chg="add mod">
          <ac:chgData name="Dhirendra Joshi" userId="c377d6b5-3e61-408b-94a6-19dbb578aea3" providerId="ADAL" clId="{32C09D1B-AE21-4BB0-B6FB-ED1F03A767F6}" dt="2024-09-25T09:10:29.569" v="6654" actId="1076"/>
          <ac:grpSpMkLst>
            <pc:docMk/>
            <pc:sldMk cId="985640240" sldId="2431"/>
            <ac:grpSpMk id="23" creationId="{2DB45FD3-68B6-9F65-A94D-5EA5A1CE6A3A}"/>
          </ac:grpSpMkLst>
        </pc:grpChg>
        <pc:grpChg chg="mod">
          <ac:chgData name="Dhirendra Joshi" userId="c377d6b5-3e61-408b-94a6-19dbb578aea3" providerId="ADAL" clId="{32C09D1B-AE21-4BB0-B6FB-ED1F03A767F6}" dt="2024-09-23T11:47:50.948" v="166"/>
          <ac:grpSpMkLst>
            <pc:docMk/>
            <pc:sldMk cId="985640240" sldId="2431"/>
            <ac:grpSpMk id="24" creationId="{CE556358-8943-324F-D8E2-65BB1F83CF2A}"/>
          </ac:grpSpMkLst>
        </pc:grpChg>
        <pc:grpChg chg="mod">
          <ac:chgData name="Dhirendra Joshi" userId="c377d6b5-3e61-408b-94a6-19dbb578aea3" providerId="ADAL" clId="{32C09D1B-AE21-4BB0-B6FB-ED1F03A767F6}" dt="2024-09-23T11:47:50.948" v="166"/>
          <ac:grpSpMkLst>
            <pc:docMk/>
            <pc:sldMk cId="985640240" sldId="2431"/>
            <ac:grpSpMk id="26" creationId="{92045829-4925-8357-C6AF-86C68A1982B9}"/>
          </ac:grpSpMkLst>
        </pc:grpChg>
        <pc:grpChg chg="add mod">
          <ac:chgData name="Dhirendra Joshi" userId="c377d6b5-3e61-408b-94a6-19dbb578aea3" providerId="ADAL" clId="{32C09D1B-AE21-4BB0-B6FB-ED1F03A767F6}" dt="2024-09-25T09:10:29.569" v="6654" actId="1076"/>
          <ac:grpSpMkLst>
            <pc:docMk/>
            <pc:sldMk cId="985640240" sldId="2431"/>
            <ac:grpSpMk id="30" creationId="{8F09ED0C-C9E2-99E4-AE2F-CFDE908EA2F1}"/>
          </ac:grpSpMkLst>
        </pc:grpChg>
        <pc:grpChg chg="mod">
          <ac:chgData name="Dhirendra Joshi" userId="c377d6b5-3e61-408b-94a6-19dbb578aea3" providerId="ADAL" clId="{32C09D1B-AE21-4BB0-B6FB-ED1F03A767F6}" dt="2024-09-23T11:48:34.507" v="188"/>
          <ac:grpSpMkLst>
            <pc:docMk/>
            <pc:sldMk cId="985640240" sldId="2431"/>
            <ac:grpSpMk id="31" creationId="{574D758D-B842-CA64-B1F7-C97F5F141EAF}"/>
          </ac:grpSpMkLst>
        </pc:grpChg>
        <pc:grpChg chg="add mod">
          <ac:chgData name="Dhirendra Joshi" userId="c377d6b5-3e61-408b-94a6-19dbb578aea3" providerId="ADAL" clId="{32C09D1B-AE21-4BB0-B6FB-ED1F03A767F6}" dt="2024-09-25T09:10:29.569" v="6654" actId="1076"/>
          <ac:grpSpMkLst>
            <pc:docMk/>
            <pc:sldMk cId="985640240" sldId="2431"/>
            <ac:grpSpMk id="36" creationId="{06A97E03-EE23-D729-CB94-21C29059F8DC}"/>
          </ac:grpSpMkLst>
        </pc:grpChg>
        <pc:grpChg chg="mod">
          <ac:chgData name="Dhirendra Joshi" userId="c377d6b5-3e61-408b-94a6-19dbb578aea3" providerId="ADAL" clId="{32C09D1B-AE21-4BB0-B6FB-ED1F03A767F6}" dt="2024-09-23T11:48:34.507" v="188"/>
          <ac:grpSpMkLst>
            <pc:docMk/>
            <pc:sldMk cId="985640240" sldId="2431"/>
            <ac:grpSpMk id="37" creationId="{0B689C5F-86AF-E8B5-F442-A425BE8CBF0F}"/>
          </ac:grpSpMkLst>
        </pc:grpChg>
        <pc:grpChg chg="del">
          <ac:chgData name="Dhirendra Joshi" userId="c377d6b5-3e61-408b-94a6-19dbb578aea3" providerId="ADAL" clId="{32C09D1B-AE21-4BB0-B6FB-ED1F03A767F6}" dt="2024-09-23T11:47:41.871" v="164" actId="478"/>
          <ac:grpSpMkLst>
            <pc:docMk/>
            <pc:sldMk cId="985640240" sldId="2431"/>
            <ac:grpSpMk id="61" creationId="{9AC74BF9-1413-4C7F-A5FF-991027F63BF0}"/>
          </ac:grpSpMkLst>
        </pc:grpChg>
        <pc:grpChg chg="mod">
          <ac:chgData name="Dhirendra Joshi" userId="c377d6b5-3e61-408b-94a6-19dbb578aea3" providerId="ADAL" clId="{32C09D1B-AE21-4BB0-B6FB-ED1F03A767F6}" dt="2024-09-23T11:48:34.507" v="188"/>
          <ac:grpSpMkLst>
            <pc:docMk/>
            <pc:sldMk cId="985640240" sldId="2431"/>
            <ac:grpSpMk id="73" creationId="{F82D02AE-3DB4-282E-D823-B951CF9A9C1F}"/>
          </ac:grpSpMkLst>
        </pc:grpChg>
        <pc:grpChg chg="add mod">
          <ac:chgData name="Dhirendra Joshi" userId="c377d6b5-3e61-408b-94a6-19dbb578aea3" providerId="ADAL" clId="{32C09D1B-AE21-4BB0-B6FB-ED1F03A767F6}" dt="2024-09-25T09:10:29.569" v="6654" actId="1076"/>
          <ac:grpSpMkLst>
            <pc:docMk/>
            <pc:sldMk cId="985640240" sldId="2431"/>
            <ac:grpSpMk id="78" creationId="{7E19501A-213A-460D-BD29-E368B517F006}"/>
          </ac:grpSpMkLst>
        </pc:grpChg>
        <pc:grpChg chg="mod">
          <ac:chgData name="Dhirendra Joshi" userId="c377d6b5-3e61-408b-94a6-19dbb578aea3" providerId="ADAL" clId="{32C09D1B-AE21-4BB0-B6FB-ED1F03A767F6}" dt="2024-09-23T11:48:34.507" v="188"/>
          <ac:grpSpMkLst>
            <pc:docMk/>
            <pc:sldMk cId="985640240" sldId="2431"/>
            <ac:grpSpMk id="79" creationId="{A5CCE8A3-C0C5-F77D-52BC-ADBED5FDFACB}"/>
          </ac:grpSpMkLst>
        </pc:grpChg>
        <pc:grpChg chg="mod">
          <ac:chgData name="Dhirendra Joshi" userId="c377d6b5-3e61-408b-94a6-19dbb578aea3" providerId="ADAL" clId="{32C09D1B-AE21-4BB0-B6FB-ED1F03A767F6}" dt="2024-09-23T11:48:34.507" v="188"/>
          <ac:grpSpMkLst>
            <pc:docMk/>
            <pc:sldMk cId="985640240" sldId="2431"/>
            <ac:grpSpMk id="81" creationId="{9D3544F6-CDD3-609C-A000-CBE644E0EC6F}"/>
          </ac:grpSpMkLst>
        </pc:grpChg>
        <pc:grpChg chg="add mod">
          <ac:chgData name="Dhirendra Joshi" userId="c377d6b5-3e61-408b-94a6-19dbb578aea3" providerId="ADAL" clId="{32C09D1B-AE21-4BB0-B6FB-ED1F03A767F6}" dt="2024-09-25T09:10:29.569" v="6654" actId="1076"/>
          <ac:grpSpMkLst>
            <pc:docMk/>
            <pc:sldMk cId="985640240" sldId="2431"/>
            <ac:grpSpMk id="90" creationId="{FBA60E7E-0AA8-25B9-BCDA-E54034FA3519}"/>
          </ac:grpSpMkLst>
        </pc:grpChg>
        <pc:grpChg chg="mod">
          <ac:chgData name="Dhirendra Joshi" userId="c377d6b5-3e61-408b-94a6-19dbb578aea3" providerId="ADAL" clId="{32C09D1B-AE21-4BB0-B6FB-ED1F03A767F6}" dt="2024-09-23T11:48:43.106" v="190"/>
          <ac:grpSpMkLst>
            <pc:docMk/>
            <pc:sldMk cId="985640240" sldId="2431"/>
            <ac:grpSpMk id="91" creationId="{418BDFAB-459C-67F6-09C6-8337E43E6882}"/>
          </ac:grpSpMkLst>
        </pc:grpChg>
        <pc:grpChg chg="add mod">
          <ac:chgData name="Dhirendra Joshi" userId="c377d6b5-3e61-408b-94a6-19dbb578aea3" providerId="ADAL" clId="{32C09D1B-AE21-4BB0-B6FB-ED1F03A767F6}" dt="2024-09-25T09:10:29.569" v="6654" actId="1076"/>
          <ac:grpSpMkLst>
            <pc:docMk/>
            <pc:sldMk cId="985640240" sldId="2431"/>
            <ac:grpSpMk id="96" creationId="{C64EB403-9283-D53D-53ED-C27FD3A5CEA1}"/>
          </ac:grpSpMkLst>
        </pc:grpChg>
        <pc:grpChg chg="mod">
          <ac:chgData name="Dhirendra Joshi" userId="c377d6b5-3e61-408b-94a6-19dbb578aea3" providerId="ADAL" clId="{32C09D1B-AE21-4BB0-B6FB-ED1F03A767F6}" dt="2024-09-23T11:48:43.106" v="190"/>
          <ac:grpSpMkLst>
            <pc:docMk/>
            <pc:sldMk cId="985640240" sldId="2431"/>
            <ac:grpSpMk id="97" creationId="{B0BF9E12-E53A-B837-40B0-D1FF14B4D5E3}"/>
          </ac:grpSpMkLst>
        </pc:grpChg>
        <pc:grpChg chg="mod">
          <ac:chgData name="Dhirendra Joshi" userId="c377d6b5-3e61-408b-94a6-19dbb578aea3" providerId="ADAL" clId="{32C09D1B-AE21-4BB0-B6FB-ED1F03A767F6}" dt="2024-09-23T11:48:43.106" v="190"/>
          <ac:grpSpMkLst>
            <pc:docMk/>
            <pc:sldMk cId="985640240" sldId="2431"/>
            <ac:grpSpMk id="99" creationId="{849FCD3E-A723-5127-E29C-B539EC29E383}"/>
          </ac:grpSpMkLst>
        </pc:grpChg>
        <pc:grpChg chg="add del mod">
          <ac:chgData name="Dhirendra Joshi" userId="c377d6b5-3e61-408b-94a6-19dbb578aea3" providerId="ADAL" clId="{32C09D1B-AE21-4BB0-B6FB-ED1F03A767F6}" dt="2024-09-25T09:08:26.776" v="6563" actId="478"/>
          <ac:grpSpMkLst>
            <pc:docMk/>
            <pc:sldMk cId="985640240" sldId="2431"/>
            <ac:grpSpMk id="103" creationId="{BC1EBB1E-C66A-FE85-9B85-702003C5EA76}"/>
          </ac:grpSpMkLst>
        </pc:grpChg>
        <pc:grpChg chg="mod">
          <ac:chgData name="Dhirendra Joshi" userId="c377d6b5-3e61-408b-94a6-19dbb578aea3" providerId="ADAL" clId="{32C09D1B-AE21-4BB0-B6FB-ED1F03A767F6}" dt="2024-09-23T11:48:43.106" v="190"/>
          <ac:grpSpMkLst>
            <pc:docMk/>
            <pc:sldMk cId="985640240" sldId="2431"/>
            <ac:grpSpMk id="104" creationId="{86C3B811-AFE1-7CA4-C5FC-EED2057945A7}"/>
          </ac:grpSpMkLst>
        </pc:grpChg>
        <pc:grpChg chg="mod">
          <ac:chgData name="Dhirendra Joshi" userId="c377d6b5-3e61-408b-94a6-19dbb578aea3" providerId="ADAL" clId="{32C09D1B-AE21-4BB0-B6FB-ED1F03A767F6}" dt="2024-09-23T11:48:43.106" v="190"/>
          <ac:grpSpMkLst>
            <pc:docMk/>
            <pc:sldMk cId="985640240" sldId="2431"/>
            <ac:grpSpMk id="106" creationId="{A0231CA3-608D-D45D-DEC1-B819E8751966}"/>
          </ac:grpSpMkLst>
        </pc:grpChg>
      </pc:sldChg>
      <pc:sldChg chg="modSp add mod ord">
        <pc:chgData name="Dhirendra Joshi" userId="c377d6b5-3e61-408b-94a6-19dbb578aea3" providerId="ADAL" clId="{32C09D1B-AE21-4BB0-B6FB-ED1F03A767F6}" dt="2024-09-25T12:52:21.679" v="8717" actId="122"/>
        <pc:sldMkLst>
          <pc:docMk/>
          <pc:sldMk cId="0" sldId="6734"/>
        </pc:sldMkLst>
        <pc:spChg chg="mod">
          <ac:chgData name="Dhirendra Joshi" userId="c377d6b5-3e61-408b-94a6-19dbb578aea3" providerId="ADAL" clId="{32C09D1B-AE21-4BB0-B6FB-ED1F03A767F6}" dt="2024-09-25T12:52:21.679" v="8717" actId="122"/>
          <ac:spMkLst>
            <pc:docMk/>
            <pc:sldMk cId="0" sldId="6734"/>
            <ac:spMk id="2" creationId="{00000000-0000-0000-0000-000000000000}"/>
          </ac:spMkLst>
        </pc:spChg>
      </pc:sldChg>
      <pc:sldChg chg="addSp delSp modSp add mod">
        <pc:chgData name="Dhirendra Joshi" userId="c377d6b5-3e61-408b-94a6-19dbb578aea3" providerId="ADAL" clId="{32C09D1B-AE21-4BB0-B6FB-ED1F03A767F6}" dt="2024-09-25T03:52:20.541" v="3178" actId="1076"/>
        <pc:sldMkLst>
          <pc:docMk/>
          <pc:sldMk cId="1629982588" sldId="6735"/>
        </pc:sldMkLst>
        <pc:spChg chg="add">
          <ac:chgData name="Dhirendra Joshi" userId="c377d6b5-3e61-408b-94a6-19dbb578aea3" providerId="ADAL" clId="{32C09D1B-AE21-4BB0-B6FB-ED1F03A767F6}" dt="2024-09-23T11:31:25.839" v="60"/>
          <ac:spMkLst>
            <pc:docMk/>
            <pc:sldMk cId="1629982588" sldId="6735"/>
            <ac:spMk id="3" creationId="{2CBD1C73-C594-2A17-F9C7-E747C0C5A3F1}"/>
          </ac:spMkLst>
        </pc:spChg>
        <pc:spChg chg="add mod">
          <ac:chgData name="Dhirendra Joshi" userId="c377d6b5-3e61-408b-94a6-19dbb578aea3" providerId="ADAL" clId="{32C09D1B-AE21-4BB0-B6FB-ED1F03A767F6}" dt="2024-09-23T12:04:14.914" v="275" actId="1076"/>
          <ac:spMkLst>
            <pc:docMk/>
            <pc:sldMk cId="1629982588" sldId="6735"/>
            <ac:spMk id="4" creationId="{AF8D9F9B-5132-EB99-FD71-102AC18A7E17}"/>
          </ac:spMkLst>
        </pc:spChg>
        <pc:spChg chg="mod">
          <ac:chgData name="Dhirendra Joshi" userId="c377d6b5-3e61-408b-94a6-19dbb578aea3" providerId="ADAL" clId="{32C09D1B-AE21-4BB0-B6FB-ED1F03A767F6}" dt="2024-09-23T12:03:39.881" v="268" actId="20577"/>
          <ac:spMkLst>
            <pc:docMk/>
            <pc:sldMk cId="1629982588" sldId="6735"/>
            <ac:spMk id="5" creationId="{00000000-0000-0000-0000-000000000000}"/>
          </ac:spMkLst>
        </pc:spChg>
        <pc:spChg chg="mod">
          <ac:chgData name="Dhirendra Joshi" userId="c377d6b5-3e61-408b-94a6-19dbb578aea3" providerId="ADAL" clId="{32C09D1B-AE21-4BB0-B6FB-ED1F03A767F6}" dt="2024-09-25T03:52:20.541" v="3178" actId="1076"/>
          <ac:spMkLst>
            <pc:docMk/>
            <pc:sldMk cId="1629982588" sldId="6735"/>
            <ac:spMk id="6" creationId="{00000000-0000-0000-0000-000000000000}"/>
          </ac:spMkLst>
        </pc:spChg>
        <pc:spChg chg="mod">
          <ac:chgData name="Dhirendra Joshi" userId="c377d6b5-3e61-408b-94a6-19dbb578aea3" providerId="ADAL" clId="{32C09D1B-AE21-4BB0-B6FB-ED1F03A767F6}" dt="2024-09-24T16:56:52.575" v="2669"/>
          <ac:spMkLst>
            <pc:docMk/>
            <pc:sldMk cId="1629982588" sldId="6735"/>
            <ac:spMk id="7" creationId="{00000000-0000-0000-0000-000000000000}"/>
          </ac:spMkLst>
        </pc:spChg>
        <pc:picChg chg="del mod">
          <ac:chgData name="Dhirendra Joshi" userId="c377d6b5-3e61-408b-94a6-19dbb578aea3" providerId="ADAL" clId="{32C09D1B-AE21-4BB0-B6FB-ED1F03A767F6}" dt="2024-09-23T11:38:52.168" v="95" actId="478"/>
          <ac:picMkLst>
            <pc:docMk/>
            <pc:sldMk cId="1629982588" sldId="6735"/>
            <ac:picMk id="8" creationId="{76C3B455-45D4-454B-914A-90339ED4ECF9}"/>
          </ac:picMkLst>
        </pc:picChg>
        <pc:picChg chg="add del mod">
          <ac:chgData name="Dhirendra Joshi" userId="c377d6b5-3e61-408b-94a6-19dbb578aea3" providerId="ADAL" clId="{32C09D1B-AE21-4BB0-B6FB-ED1F03A767F6}" dt="2024-09-23T11:32:30.652" v="64" actId="478"/>
          <ac:picMkLst>
            <pc:docMk/>
            <pc:sldMk cId="1629982588" sldId="6735"/>
            <ac:picMk id="1028" creationId="{8DE1AB30-2310-9089-6E14-17548E6E0D46}"/>
          </ac:picMkLst>
        </pc:picChg>
      </pc:sldChg>
      <pc:sldChg chg="addSp delSp modSp new del mod">
        <pc:chgData name="Dhirendra Joshi" userId="c377d6b5-3e61-408b-94a6-19dbb578aea3" providerId="ADAL" clId="{32C09D1B-AE21-4BB0-B6FB-ED1F03A767F6}" dt="2024-09-24T10:12:57.483" v="1162" actId="2696"/>
        <pc:sldMkLst>
          <pc:docMk/>
          <pc:sldMk cId="2335962767" sldId="6736"/>
        </pc:sldMkLst>
        <pc:spChg chg="del">
          <ac:chgData name="Dhirendra Joshi" userId="c377d6b5-3e61-408b-94a6-19dbb578aea3" providerId="ADAL" clId="{32C09D1B-AE21-4BB0-B6FB-ED1F03A767F6}" dt="2024-09-23T13:33:09.377" v="282" actId="478"/>
          <ac:spMkLst>
            <pc:docMk/>
            <pc:sldMk cId="2335962767" sldId="6736"/>
            <ac:spMk id="2" creationId="{B579E131-AFBD-FD53-7C9D-3D98591D4456}"/>
          </ac:spMkLst>
        </pc:spChg>
        <pc:spChg chg="del mod">
          <ac:chgData name="Dhirendra Joshi" userId="c377d6b5-3e61-408b-94a6-19dbb578aea3" providerId="ADAL" clId="{32C09D1B-AE21-4BB0-B6FB-ED1F03A767F6}" dt="2024-09-23T13:33:16.150" v="284" actId="3680"/>
          <ac:spMkLst>
            <pc:docMk/>
            <pc:sldMk cId="2335962767" sldId="6736"/>
            <ac:spMk id="3" creationId="{7C1D8699-A528-8699-603C-2AAC5B000CA8}"/>
          </ac:spMkLst>
        </pc:spChg>
        <pc:spChg chg="add mod">
          <ac:chgData name="Dhirendra Joshi" userId="c377d6b5-3e61-408b-94a6-19dbb578aea3" providerId="ADAL" clId="{32C09D1B-AE21-4BB0-B6FB-ED1F03A767F6}" dt="2024-09-24T09:36:07.096" v="898" actId="21"/>
          <ac:spMkLst>
            <pc:docMk/>
            <pc:sldMk cId="2335962767" sldId="6736"/>
            <ac:spMk id="6" creationId="{E46F379C-8FEF-D196-2F65-07D66DC9503E}"/>
          </ac:spMkLst>
        </pc:spChg>
        <pc:graphicFrameChg chg="add del mod ord modGraphic">
          <ac:chgData name="Dhirendra Joshi" userId="c377d6b5-3e61-408b-94a6-19dbb578aea3" providerId="ADAL" clId="{32C09D1B-AE21-4BB0-B6FB-ED1F03A767F6}" dt="2024-09-24T09:36:07.096" v="898" actId="21"/>
          <ac:graphicFrameMkLst>
            <pc:docMk/>
            <pc:sldMk cId="2335962767" sldId="6736"/>
            <ac:graphicFrameMk id="4" creationId="{DF34A7A5-81F9-F6E1-9C97-FAABF3D735BB}"/>
          </ac:graphicFrameMkLst>
        </pc:graphicFrameChg>
      </pc:sldChg>
      <pc:sldChg chg="delSp modSp add del mod">
        <pc:chgData name="Dhirendra Joshi" userId="c377d6b5-3e61-408b-94a6-19dbb578aea3" providerId="ADAL" clId="{32C09D1B-AE21-4BB0-B6FB-ED1F03A767F6}" dt="2024-09-24T16:49:31.190" v="2595" actId="2696"/>
        <pc:sldMkLst>
          <pc:docMk/>
          <pc:sldMk cId="2718881955" sldId="6737"/>
        </pc:sldMkLst>
        <pc:spChg chg="mod">
          <ac:chgData name="Dhirendra Joshi" userId="c377d6b5-3e61-408b-94a6-19dbb578aea3" providerId="ADAL" clId="{32C09D1B-AE21-4BB0-B6FB-ED1F03A767F6}" dt="2024-09-24T16:41:43.769" v="2437" actId="255"/>
          <ac:spMkLst>
            <pc:docMk/>
            <pc:sldMk cId="2718881955" sldId="6737"/>
            <ac:spMk id="3" creationId="{E6810920-B0B4-171C-A118-D6E981B9CB18}"/>
          </ac:spMkLst>
        </pc:spChg>
        <pc:spChg chg="del">
          <ac:chgData name="Dhirendra Joshi" userId="c377d6b5-3e61-408b-94a6-19dbb578aea3" providerId="ADAL" clId="{32C09D1B-AE21-4BB0-B6FB-ED1F03A767F6}" dt="2024-09-24T16:40:46.749" v="2428" actId="478"/>
          <ac:spMkLst>
            <pc:docMk/>
            <pc:sldMk cId="2718881955" sldId="6737"/>
            <ac:spMk id="4" creationId="{CF6FD864-40D0-340E-BECC-2F4AD774D0D3}"/>
          </ac:spMkLst>
        </pc:spChg>
      </pc:sldChg>
      <pc:sldChg chg="addSp delSp modSp add mod">
        <pc:chgData name="Dhirendra Joshi" userId="c377d6b5-3e61-408b-94a6-19dbb578aea3" providerId="ADAL" clId="{32C09D1B-AE21-4BB0-B6FB-ED1F03A767F6}" dt="2024-09-25T04:27:34.051" v="3407" actId="1036"/>
        <pc:sldMkLst>
          <pc:docMk/>
          <pc:sldMk cId="2989033753" sldId="6738"/>
        </pc:sldMkLst>
        <pc:spChg chg="mod">
          <ac:chgData name="Dhirendra Joshi" userId="c377d6b5-3e61-408b-94a6-19dbb578aea3" providerId="ADAL" clId="{32C09D1B-AE21-4BB0-B6FB-ED1F03A767F6}" dt="2024-09-24T09:43:00.318" v="1029" actId="20577"/>
          <ac:spMkLst>
            <pc:docMk/>
            <pc:sldMk cId="2989033753" sldId="6738"/>
            <ac:spMk id="2" creationId="{00000000-0000-0000-0000-000000000000}"/>
          </ac:spMkLst>
        </pc:spChg>
        <pc:spChg chg="add mod">
          <ac:chgData name="Dhirendra Joshi" userId="c377d6b5-3e61-408b-94a6-19dbb578aea3" providerId="ADAL" clId="{32C09D1B-AE21-4BB0-B6FB-ED1F03A767F6}" dt="2024-09-25T04:27:34.051" v="3407" actId="1036"/>
          <ac:spMkLst>
            <pc:docMk/>
            <pc:sldMk cId="2989033753" sldId="6738"/>
            <ac:spMk id="3" creationId="{10EB1306-D196-2F10-50B2-2C79FD20C109}"/>
          </ac:spMkLst>
        </pc:spChg>
        <pc:spChg chg="add mod">
          <ac:chgData name="Dhirendra Joshi" userId="c377d6b5-3e61-408b-94a6-19dbb578aea3" providerId="ADAL" clId="{32C09D1B-AE21-4BB0-B6FB-ED1F03A767F6}" dt="2024-09-25T03:59:31.321" v="3351" actId="2711"/>
          <ac:spMkLst>
            <pc:docMk/>
            <pc:sldMk cId="2989033753" sldId="6738"/>
            <ac:spMk id="5" creationId="{C933B88E-C636-B214-89B1-6628CC70B660}"/>
          </ac:spMkLst>
        </pc:spChg>
        <pc:spChg chg="add mod">
          <ac:chgData name="Dhirendra Joshi" userId="c377d6b5-3e61-408b-94a6-19dbb578aea3" providerId="ADAL" clId="{32C09D1B-AE21-4BB0-B6FB-ED1F03A767F6}" dt="2024-09-25T03:59:26.524" v="3350" actId="2711"/>
          <ac:spMkLst>
            <pc:docMk/>
            <pc:sldMk cId="2989033753" sldId="6738"/>
            <ac:spMk id="6" creationId="{BB9C283F-421B-2E53-BAA1-05FF4DBCAFE2}"/>
          </ac:spMkLst>
        </pc:spChg>
        <pc:spChg chg="add mod">
          <ac:chgData name="Dhirendra Joshi" userId="c377d6b5-3e61-408b-94a6-19dbb578aea3" providerId="ADAL" clId="{32C09D1B-AE21-4BB0-B6FB-ED1F03A767F6}" dt="2024-09-25T04:27:12.256" v="3398" actId="207"/>
          <ac:spMkLst>
            <pc:docMk/>
            <pc:sldMk cId="2989033753" sldId="6738"/>
            <ac:spMk id="7" creationId="{1B87123A-F8AF-E775-CD8A-4E2DD149331A}"/>
          </ac:spMkLst>
        </pc:spChg>
        <pc:grpChg chg="del">
          <ac:chgData name="Dhirendra Joshi" userId="c377d6b5-3e61-408b-94a6-19dbb578aea3" providerId="ADAL" clId="{32C09D1B-AE21-4BB0-B6FB-ED1F03A767F6}" dt="2024-09-24T09:06:07.743" v="682" actId="478"/>
          <ac:grpSpMkLst>
            <pc:docMk/>
            <pc:sldMk cId="2989033753" sldId="6738"/>
            <ac:grpSpMk id="5" creationId="{7271D62A-BAF2-41D6-BB42-0105C2814A19}"/>
          </ac:grpSpMkLst>
        </pc:grpChg>
        <pc:grpChg chg="del">
          <ac:chgData name="Dhirendra Joshi" userId="c377d6b5-3e61-408b-94a6-19dbb578aea3" providerId="ADAL" clId="{32C09D1B-AE21-4BB0-B6FB-ED1F03A767F6}" dt="2024-09-24T09:06:07.743" v="682" actId="478"/>
          <ac:grpSpMkLst>
            <pc:docMk/>
            <pc:sldMk cId="2989033753" sldId="6738"/>
            <ac:grpSpMk id="10" creationId="{937BC2AD-52CD-4412-97CF-0583845888C2}"/>
          </ac:grpSpMkLst>
        </pc:grpChg>
        <pc:grpChg chg="del">
          <ac:chgData name="Dhirendra Joshi" userId="c377d6b5-3e61-408b-94a6-19dbb578aea3" providerId="ADAL" clId="{32C09D1B-AE21-4BB0-B6FB-ED1F03A767F6}" dt="2024-09-24T09:06:07.743" v="682" actId="478"/>
          <ac:grpSpMkLst>
            <pc:docMk/>
            <pc:sldMk cId="2989033753" sldId="6738"/>
            <ac:grpSpMk id="23" creationId="{2DB45FD3-68B6-9F65-A94D-5EA5A1CE6A3A}"/>
          </ac:grpSpMkLst>
        </pc:grpChg>
        <pc:grpChg chg="del">
          <ac:chgData name="Dhirendra Joshi" userId="c377d6b5-3e61-408b-94a6-19dbb578aea3" providerId="ADAL" clId="{32C09D1B-AE21-4BB0-B6FB-ED1F03A767F6}" dt="2024-09-24T09:06:07.743" v="682" actId="478"/>
          <ac:grpSpMkLst>
            <pc:docMk/>
            <pc:sldMk cId="2989033753" sldId="6738"/>
            <ac:grpSpMk id="30" creationId="{8F09ED0C-C9E2-99E4-AE2F-CFDE908EA2F1}"/>
          </ac:grpSpMkLst>
        </pc:grpChg>
        <pc:grpChg chg="del">
          <ac:chgData name="Dhirendra Joshi" userId="c377d6b5-3e61-408b-94a6-19dbb578aea3" providerId="ADAL" clId="{32C09D1B-AE21-4BB0-B6FB-ED1F03A767F6}" dt="2024-09-24T09:06:07.743" v="682" actId="478"/>
          <ac:grpSpMkLst>
            <pc:docMk/>
            <pc:sldMk cId="2989033753" sldId="6738"/>
            <ac:grpSpMk id="36" creationId="{06A97E03-EE23-D729-CB94-21C29059F8DC}"/>
          </ac:grpSpMkLst>
        </pc:grpChg>
        <pc:grpChg chg="del">
          <ac:chgData name="Dhirendra Joshi" userId="c377d6b5-3e61-408b-94a6-19dbb578aea3" providerId="ADAL" clId="{32C09D1B-AE21-4BB0-B6FB-ED1F03A767F6}" dt="2024-09-24T09:06:07.743" v="682" actId="478"/>
          <ac:grpSpMkLst>
            <pc:docMk/>
            <pc:sldMk cId="2989033753" sldId="6738"/>
            <ac:grpSpMk id="78" creationId="{7E19501A-213A-460D-BD29-E368B517F006}"/>
          </ac:grpSpMkLst>
        </pc:grpChg>
        <pc:grpChg chg="del">
          <ac:chgData name="Dhirendra Joshi" userId="c377d6b5-3e61-408b-94a6-19dbb578aea3" providerId="ADAL" clId="{32C09D1B-AE21-4BB0-B6FB-ED1F03A767F6}" dt="2024-09-24T09:06:07.743" v="682" actId="478"/>
          <ac:grpSpMkLst>
            <pc:docMk/>
            <pc:sldMk cId="2989033753" sldId="6738"/>
            <ac:grpSpMk id="90" creationId="{FBA60E7E-0AA8-25B9-BCDA-E54034FA3519}"/>
          </ac:grpSpMkLst>
        </pc:grpChg>
        <pc:grpChg chg="del">
          <ac:chgData name="Dhirendra Joshi" userId="c377d6b5-3e61-408b-94a6-19dbb578aea3" providerId="ADAL" clId="{32C09D1B-AE21-4BB0-B6FB-ED1F03A767F6}" dt="2024-09-24T09:06:07.743" v="682" actId="478"/>
          <ac:grpSpMkLst>
            <pc:docMk/>
            <pc:sldMk cId="2989033753" sldId="6738"/>
            <ac:grpSpMk id="96" creationId="{C64EB403-9283-D53D-53ED-C27FD3A5CEA1}"/>
          </ac:grpSpMkLst>
        </pc:grpChg>
        <pc:grpChg chg="del">
          <ac:chgData name="Dhirendra Joshi" userId="c377d6b5-3e61-408b-94a6-19dbb578aea3" providerId="ADAL" clId="{32C09D1B-AE21-4BB0-B6FB-ED1F03A767F6}" dt="2024-09-24T09:06:07.743" v="682" actId="478"/>
          <ac:grpSpMkLst>
            <pc:docMk/>
            <pc:sldMk cId="2989033753" sldId="6738"/>
            <ac:grpSpMk id="103" creationId="{BC1EBB1E-C66A-FE85-9B85-702003C5EA76}"/>
          </ac:grpSpMkLst>
        </pc:grpChg>
        <pc:picChg chg="add mod">
          <ac:chgData name="Dhirendra Joshi" userId="c377d6b5-3e61-408b-94a6-19dbb578aea3" providerId="ADAL" clId="{32C09D1B-AE21-4BB0-B6FB-ED1F03A767F6}" dt="2024-09-25T03:58:46.258" v="3344" actId="1036"/>
          <ac:picMkLst>
            <pc:docMk/>
            <pc:sldMk cId="2989033753" sldId="6738"/>
            <ac:picMk id="4" creationId="{50063EEB-FE5C-CE1A-32CE-518462F75A1A}"/>
          </ac:picMkLst>
        </pc:picChg>
      </pc:sldChg>
      <pc:sldChg chg="addSp delSp modSp add mod modAnim">
        <pc:chgData name="Dhirendra Joshi" userId="c377d6b5-3e61-408b-94a6-19dbb578aea3" providerId="ADAL" clId="{32C09D1B-AE21-4BB0-B6FB-ED1F03A767F6}" dt="2024-09-25T04:41:39.450" v="3546" actId="14100"/>
        <pc:sldMkLst>
          <pc:docMk/>
          <pc:sldMk cId="611904537" sldId="6739"/>
        </pc:sldMkLst>
        <pc:spChg chg="mod">
          <ac:chgData name="Dhirendra Joshi" userId="c377d6b5-3e61-408b-94a6-19dbb578aea3" providerId="ADAL" clId="{32C09D1B-AE21-4BB0-B6FB-ED1F03A767F6}" dt="2024-09-24T09:42:38.997" v="1020" actId="20577"/>
          <ac:spMkLst>
            <pc:docMk/>
            <pc:sldMk cId="611904537" sldId="6739"/>
            <ac:spMk id="2" creationId="{00000000-0000-0000-0000-000000000000}"/>
          </ac:spMkLst>
        </pc:spChg>
        <pc:spChg chg="del mod">
          <ac:chgData name="Dhirendra Joshi" userId="c377d6b5-3e61-408b-94a6-19dbb578aea3" providerId="ADAL" clId="{32C09D1B-AE21-4BB0-B6FB-ED1F03A767F6}" dt="2024-09-24T09:36:02.288" v="895" actId="478"/>
          <ac:spMkLst>
            <pc:docMk/>
            <pc:sldMk cId="611904537" sldId="6739"/>
            <ac:spMk id="3" creationId="{10EB1306-D196-2F10-50B2-2C79FD20C109}"/>
          </ac:spMkLst>
        </pc:spChg>
        <pc:spChg chg="add mod">
          <ac:chgData name="Dhirendra Joshi" userId="c377d6b5-3e61-408b-94a6-19dbb578aea3" providerId="ADAL" clId="{32C09D1B-AE21-4BB0-B6FB-ED1F03A767F6}" dt="2024-09-25T04:40:21.418" v="3519" actId="207"/>
          <ac:spMkLst>
            <pc:docMk/>
            <pc:sldMk cId="611904537" sldId="6739"/>
            <ac:spMk id="10" creationId="{33D20F8D-E968-89BF-03F0-792F81B731D0}"/>
          </ac:spMkLst>
        </pc:spChg>
        <pc:spChg chg="add del mod">
          <ac:chgData name="Dhirendra Joshi" userId="c377d6b5-3e61-408b-94a6-19dbb578aea3" providerId="ADAL" clId="{32C09D1B-AE21-4BB0-B6FB-ED1F03A767F6}" dt="2024-09-24T09:44:35.312" v="1056" actId="478"/>
          <ac:spMkLst>
            <pc:docMk/>
            <pc:sldMk cId="611904537" sldId="6739"/>
            <ac:spMk id="11" creationId="{66AFB924-899A-EED9-76E4-FCF4DBBACDD1}"/>
          </ac:spMkLst>
        </pc:spChg>
        <pc:spChg chg="add mod">
          <ac:chgData name="Dhirendra Joshi" userId="c377d6b5-3e61-408b-94a6-19dbb578aea3" providerId="ADAL" clId="{32C09D1B-AE21-4BB0-B6FB-ED1F03A767F6}" dt="2024-09-25T04:41:32.722" v="3544" actId="14100"/>
          <ac:spMkLst>
            <pc:docMk/>
            <pc:sldMk cId="611904537" sldId="6739"/>
            <ac:spMk id="12" creationId="{B2A5A290-8C10-F8B8-C543-27AB1F115A58}"/>
          </ac:spMkLst>
        </pc:spChg>
        <pc:spChg chg="add mod">
          <ac:chgData name="Dhirendra Joshi" userId="c377d6b5-3e61-408b-94a6-19dbb578aea3" providerId="ADAL" clId="{32C09D1B-AE21-4BB0-B6FB-ED1F03A767F6}" dt="2024-09-25T04:41:35.682" v="3545" actId="14100"/>
          <ac:spMkLst>
            <pc:docMk/>
            <pc:sldMk cId="611904537" sldId="6739"/>
            <ac:spMk id="13" creationId="{9EF994F8-0261-14E4-4B71-E3BF73379C50}"/>
          </ac:spMkLst>
        </pc:spChg>
        <pc:spChg chg="add mod">
          <ac:chgData name="Dhirendra Joshi" userId="c377d6b5-3e61-408b-94a6-19dbb578aea3" providerId="ADAL" clId="{32C09D1B-AE21-4BB0-B6FB-ED1F03A767F6}" dt="2024-09-25T04:41:39.450" v="3546" actId="14100"/>
          <ac:spMkLst>
            <pc:docMk/>
            <pc:sldMk cId="611904537" sldId="6739"/>
            <ac:spMk id="14" creationId="{884F5EBA-1BD7-5EAE-E8AA-2679FAFAE7CE}"/>
          </ac:spMkLst>
        </pc:spChg>
        <pc:graphicFrameChg chg="add mod modGraphic">
          <ac:chgData name="Dhirendra Joshi" userId="c377d6b5-3e61-408b-94a6-19dbb578aea3" providerId="ADAL" clId="{32C09D1B-AE21-4BB0-B6FB-ED1F03A767F6}" dt="2024-09-25T04:39:57.094" v="3518" actId="20577"/>
          <ac:graphicFrameMkLst>
            <pc:docMk/>
            <pc:sldMk cId="611904537" sldId="6739"/>
            <ac:graphicFrameMk id="9" creationId="{DF34A7A5-81F9-F6E1-9C97-FAABF3D735BB}"/>
          </ac:graphicFrameMkLst>
        </pc:graphicFrameChg>
        <pc:picChg chg="del">
          <ac:chgData name="Dhirendra Joshi" userId="c377d6b5-3e61-408b-94a6-19dbb578aea3" providerId="ADAL" clId="{32C09D1B-AE21-4BB0-B6FB-ED1F03A767F6}" dt="2024-09-24T09:29:49.737" v="876" actId="478"/>
          <ac:picMkLst>
            <pc:docMk/>
            <pc:sldMk cId="611904537" sldId="6739"/>
            <ac:picMk id="4" creationId="{50063EEB-FE5C-CE1A-32CE-518462F75A1A}"/>
          </ac:picMkLst>
        </pc:picChg>
        <pc:picChg chg="add mod">
          <ac:chgData name="Dhirendra Joshi" userId="c377d6b5-3e61-408b-94a6-19dbb578aea3" providerId="ADAL" clId="{32C09D1B-AE21-4BB0-B6FB-ED1F03A767F6}" dt="2024-09-25T04:38:01.435" v="3485" actId="14100"/>
          <ac:picMkLst>
            <pc:docMk/>
            <pc:sldMk cId="611904537" sldId="6739"/>
            <ac:picMk id="6" creationId="{5164BAF5-B238-8CC9-197E-D85C1B3AE149}"/>
          </ac:picMkLst>
        </pc:picChg>
        <pc:picChg chg="add del">
          <ac:chgData name="Dhirendra Joshi" userId="c377d6b5-3e61-408b-94a6-19dbb578aea3" providerId="ADAL" clId="{32C09D1B-AE21-4BB0-B6FB-ED1F03A767F6}" dt="2024-09-24T09:36:03.922" v="897" actId="22"/>
          <ac:picMkLst>
            <pc:docMk/>
            <pc:sldMk cId="611904537" sldId="6739"/>
            <ac:picMk id="8" creationId="{A5C9428D-E28B-9827-E1FA-C392BF07C4D2}"/>
          </ac:picMkLst>
        </pc:picChg>
      </pc:sldChg>
      <pc:sldChg chg="delSp modSp add del mod delAnim modAnim">
        <pc:chgData name="Dhirendra Joshi" userId="c377d6b5-3e61-408b-94a6-19dbb578aea3" providerId="ADAL" clId="{32C09D1B-AE21-4BB0-B6FB-ED1F03A767F6}" dt="2024-09-25T05:56:05.871" v="4538" actId="2696"/>
        <pc:sldMkLst>
          <pc:docMk/>
          <pc:sldMk cId="700213149" sldId="6740"/>
        </pc:sldMkLst>
        <pc:spChg chg="mod">
          <ac:chgData name="Dhirendra Joshi" userId="c377d6b5-3e61-408b-94a6-19dbb578aea3" providerId="ADAL" clId="{32C09D1B-AE21-4BB0-B6FB-ED1F03A767F6}" dt="2024-09-24T10:05:48.874" v="1149"/>
          <ac:spMkLst>
            <pc:docMk/>
            <pc:sldMk cId="700213149" sldId="6740"/>
            <ac:spMk id="2" creationId="{00000000-0000-0000-0000-000000000000}"/>
          </ac:spMkLst>
        </pc:spChg>
        <pc:spChg chg="mod">
          <ac:chgData name="Dhirendra Joshi" userId="c377d6b5-3e61-408b-94a6-19dbb578aea3" providerId="ADAL" clId="{32C09D1B-AE21-4BB0-B6FB-ED1F03A767F6}" dt="2024-09-25T05:49:45.544" v="4383"/>
          <ac:spMkLst>
            <pc:docMk/>
            <pc:sldMk cId="700213149" sldId="6740"/>
            <ac:spMk id="10" creationId="{33D20F8D-E968-89BF-03F0-792F81B731D0}"/>
          </ac:spMkLst>
        </pc:spChg>
        <pc:spChg chg="del">
          <ac:chgData name="Dhirendra Joshi" userId="c377d6b5-3e61-408b-94a6-19dbb578aea3" providerId="ADAL" clId="{32C09D1B-AE21-4BB0-B6FB-ED1F03A767F6}" dt="2024-09-24T10:02:44.333" v="1096" actId="478"/>
          <ac:spMkLst>
            <pc:docMk/>
            <pc:sldMk cId="700213149" sldId="6740"/>
            <ac:spMk id="12" creationId="{B2A5A290-8C10-F8B8-C543-27AB1F115A58}"/>
          </ac:spMkLst>
        </pc:spChg>
        <pc:spChg chg="del">
          <ac:chgData name="Dhirendra Joshi" userId="c377d6b5-3e61-408b-94a6-19dbb578aea3" providerId="ADAL" clId="{32C09D1B-AE21-4BB0-B6FB-ED1F03A767F6}" dt="2024-09-24T10:02:45.684" v="1097" actId="478"/>
          <ac:spMkLst>
            <pc:docMk/>
            <pc:sldMk cId="700213149" sldId="6740"/>
            <ac:spMk id="13" creationId="{9EF994F8-0261-14E4-4B71-E3BF73379C50}"/>
          </ac:spMkLst>
        </pc:spChg>
        <pc:spChg chg="del">
          <ac:chgData name="Dhirendra Joshi" userId="c377d6b5-3e61-408b-94a6-19dbb578aea3" providerId="ADAL" clId="{32C09D1B-AE21-4BB0-B6FB-ED1F03A767F6}" dt="2024-09-24T10:02:46.840" v="1098" actId="478"/>
          <ac:spMkLst>
            <pc:docMk/>
            <pc:sldMk cId="700213149" sldId="6740"/>
            <ac:spMk id="14" creationId="{884F5EBA-1BD7-5EAE-E8AA-2679FAFAE7CE}"/>
          </ac:spMkLst>
        </pc:spChg>
        <pc:graphicFrameChg chg="del">
          <ac:chgData name="Dhirendra Joshi" userId="c377d6b5-3e61-408b-94a6-19dbb578aea3" providerId="ADAL" clId="{32C09D1B-AE21-4BB0-B6FB-ED1F03A767F6}" dt="2024-09-24T10:10:29.523" v="1160" actId="478"/>
          <ac:graphicFrameMkLst>
            <pc:docMk/>
            <pc:sldMk cId="700213149" sldId="6740"/>
            <ac:graphicFrameMk id="9" creationId="{DF34A7A5-81F9-F6E1-9C97-FAABF3D735BB}"/>
          </ac:graphicFrameMkLst>
        </pc:graphicFrameChg>
        <pc:picChg chg="del">
          <ac:chgData name="Dhirendra Joshi" userId="c377d6b5-3e61-408b-94a6-19dbb578aea3" providerId="ADAL" clId="{32C09D1B-AE21-4BB0-B6FB-ED1F03A767F6}" dt="2024-09-24T10:10:30.177" v="1161" actId="478"/>
          <ac:picMkLst>
            <pc:docMk/>
            <pc:sldMk cId="700213149" sldId="6740"/>
            <ac:picMk id="6" creationId="{5164BAF5-B238-8CC9-197E-D85C1B3AE149}"/>
          </ac:picMkLst>
        </pc:picChg>
      </pc:sldChg>
      <pc:sldChg chg="addSp delSp modSp add mod ord modNotesTx">
        <pc:chgData name="Dhirendra Joshi" userId="c377d6b5-3e61-408b-94a6-19dbb578aea3" providerId="ADAL" clId="{32C09D1B-AE21-4BB0-B6FB-ED1F03A767F6}" dt="2024-09-25T06:17:46.344" v="4938" actId="1036"/>
        <pc:sldMkLst>
          <pc:docMk/>
          <pc:sldMk cId="4220965768" sldId="6741"/>
        </pc:sldMkLst>
        <pc:spChg chg="mod">
          <ac:chgData name="Dhirendra Joshi" userId="c377d6b5-3e61-408b-94a6-19dbb578aea3" providerId="ADAL" clId="{32C09D1B-AE21-4BB0-B6FB-ED1F03A767F6}" dt="2024-09-25T03:51:37.584" v="3170" actId="20577"/>
          <ac:spMkLst>
            <pc:docMk/>
            <pc:sldMk cId="4220965768" sldId="6741"/>
            <ac:spMk id="2" creationId="{00000000-0000-0000-0000-000000000000}"/>
          </ac:spMkLst>
        </pc:spChg>
        <pc:spChg chg="add del mod">
          <ac:chgData name="Dhirendra Joshi" userId="c377d6b5-3e61-408b-94a6-19dbb578aea3" providerId="ADAL" clId="{32C09D1B-AE21-4BB0-B6FB-ED1F03A767F6}" dt="2024-09-25T03:33:15.131" v="2793" actId="478"/>
          <ac:spMkLst>
            <pc:docMk/>
            <pc:sldMk cId="4220965768" sldId="6741"/>
            <ac:spMk id="3" creationId="{B01799EC-69BF-6813-A50D-631248C7CDE4}"/>
          </ac:spMkLst>
        </pc:spChg>
        <pc:spChg chg="add mod">
          <ac:chgData name="Dhirendra Joshi" userId="c377d6b5-3e61-408b-94a6-19dbb578aea3" providerId="ADAL" clId="{32C09D1B-AE21-4BB0-B6FB-ED1F03A767F6}" dt="2024-09-25T03:51:14.308" v="3162" actId="1076"/>
          <ac:spMkLst>
            <pc:docMk/>
            <pc:sldMk cId="4220965768" sldId="6741"/>
            <ac:spMk id="7" creationId="{9D0CA58A-A48C-3DF0-26A9-8E251C14AB02}"/>
          </ac:spMkLst>
        </pc:spChg>
        <pc:spChg chg="add del mod">
          <ac:chgData name="Dhirendra Joshi" userId="c377d6b5-3e61-408b-94a6-19dbb578aea3" providerId="ADAL" clId="{32C09D1B-AE21-4BB0-B6FB-ED1F03A767F6}" dt="2024-09-25T03:48:59.106" v="3104" actId="478"/>
          <ac:spMkLst>
            <pc:docMk/>
            <pc:sldMk cId="4220965768" sldId="6741"/>
            <ac:spMk id="8" creationId="{E011E4EB-8B22-3898-88EE-5FE05B541F06}"/>
          </ac:spMkLst>
        </pc:spChg>
        <pc:spChg chg="add del mod">
          <ac:chgData name="Dhirendra Joshi" userId="c377d6b5-3e61-408b-94a6-19dbb578aea3" providerId="ADAL" clId="{32C09D1B-AE21-4BB0-B6FB-ED1F03A767F6}" dt="2024-09-25T03:48:56.921" v="3103" actId="478"/>
          <ac:spMkLst>
            <pc:docMk/>
            <pc:sldMk cId="4220965768" sldId="6741"/>
            <ac:spMk id="9" creationId="{0DD6C90D-A2A8-2646-20F9-C396FF2187DC}"/>
          </ac:spMkLst>
        </pc:spChg>
        <pc:spChg chg="mod">
          <ac:chgData name="Dhirendra Joshi" userId="c377d6b5-3e61-408b-94a6-19dbb578aea3" providerId="ADAL" clId="{32C09D1B-AE21-4BB0-B6FB-ED1F03A767F6}" dt="2024-09-25T03:50:55.079" v="3158" actId="1076"/>
          <ac:spMkLst>
            <pc:docMk/>
            <pc:sldMk cId="4220965768" sldId="6741"/>
            <ac:spMk id="10" creationId="{33D20F8D-E968-89BF-03F0-792F81B731D0}"/>
          </ac:spMkLst>
        </pc:spChg>
        <pc:spChg chg="add mod">
          <ac:chgData name="Dhirendra Joshi" userId="c377d6b5-3e61-408b-94a6-19dbb578aea3" providerId="ADAL" clId="{32C09D1B-AE21-4BB0-B6FB-ED1F03A767F6}" dt="2024-09-25T06:17:46.344" v="4938" actId="1036"/>
          <ac:spMkLst>
            <pc:docMk/>
            <pc:sldMk cId="4220965768" sldId="6741"/>
            <ac:spMk id="15" creationId="{C7662E1F-78FE-5221-71AF-01AA6FC6FBC3}"/>
          </ac:spMkLst>
        </pc:spChg>
        <pc:spChg chg="add mod">
          <ac:chgData name="Dhirendra Joshi" userId="c377d6b5-3e61-408b-94a6-19dbb578aea3" providerId="ADAL" clId="{32C09D1B-AE21-4BB0-B6FB-ED1F03A767F6}" dt="2024-09-25T03:49:42.977" v="3123" actId="1035"/>
          <ac:spMkLst>
            <pc:docMk/>
            <pc:sldMk cId="4220965768" sldId="6741"/>
            <ac:spMk id="16" creationId="{580D1793-5B71-7BD2-D28A-6111D7266E8F}"/>
          </ac:spMkLst>
        </pc:spChg>
        <pc:spChg chg="add mod">
          <ac:chgData name="Dhirendra Joshi" userId="c377d6b5-3e61-408b-94a6-19dbb578aea3" providerId="ADAL" clId="{32C09D1B-AE21-4BB0-B6FB-ED1F03A767F6}" dt="2024-09-25T06:17:46.344" v="4938" actId="1036"/>
          <ac:spMkLst>
            <pc:docMk/>
            <pc:sldMk cId="4220965768" sldId="6741"/>
            <ac:spMk id="17" creationId="{2CEB24C6-9551-2127-1D70-DFA0667F48A7}"/>
          </ac:spMkLst>
        </pc:spChg>
        <pc:spChg chg="add mod">
          <ac:chgData name="Dhirendra Joshi" userId="c377d6b5-3e61-408b-94a6-19dbb578aea3" providerId="ADAL" clId="{32C09D1B-AE21-4BB0-B6FB-ED1F03A767F6}" dt="2024-09-25T06:16:51.126" v="4913" actId="1076"/>
          <ac:spMkLst>
            <pc:docMk/>
            <pc:sldMk cId="4220965768" sldId="6741"/>
            <ac:spMk id="18" creationId="{7ECC3F8F-B02E-8CF2-1697-679B08488D60}"/>
          </ac:spMkLst>
        </pc:spChg>
        <pc:picChg chg="add mod">
          <ac:chgData name="Dhirendra Joshi" userId="c377d6b5-3e61-408b-94a6-19dbb578aea3" providerId="ADAL" clId="{32C09D1B-AE21-4BB0-B6FB-ED1F03A767F6}" dt="2024-09-25T03:49:42.977" v="3123" actId="1035"/>
          <ac:picMkLst>
            <pc:docMk/>
            <pc:sldMk cId="4220965768" sldId="6741"/>
            <ac:picMk id="1026" creationId="{C80D3235-2708-F3EA-F2B3-41DDC62569D0}"/>
          </ac:picMkLst>
        </pc:picChg>
        <pc:picChg chg="add mod">
          <ac:chgData name="Dhirendra Joshi" userId="c377d6b5-3e61-408b-94a6-19dbb578aea3" providerId="ADAL" clId="{32C09D1B-AE21-4BB0-B6FB-ED1F03A767F6}" dt="2024-09-25T06:17:12.990" v="4916" actId="14100"/>
          <ac:picMkLst>
            <pc:docMk/>
            <pc:sldMk cId="4220965768" sldId="6741"/>
            <ac:picMk id="1028" creationId="{144FF73F-FF54-B9AD-D2FA-1780963F8F35}"/>
          </ac:picMkLst>
        </pc:picChg>
        <pc:cxnChg chg="add mod">
          <ac:chgData name="Dhirendra Joshi" userId="c377d6b5-3e61-408b-94a6-19dbb578aea3" providerId="ADAL" clId="{32C09D1B-AE21-4BB0-B6FB-ED1F03A767F6}" dt="2024-09-25T03:51:19.594" v="3163" actId="1076"/>
          <ac:cxnSpMkLst>
            <pc:docMk/>
            <pc:sldMk cId="4220965768" sldId="6741"/>
            <ac:cxnSpMk id="5" creationId="{C2907FE2-BC1E-7E51-6ADB-9AFFFEE608EB}"/>
          </ac:cxnSpMkLst>
        </pc:cxnChg>
        <pc:cxnChg chg="add mod">
          <ac:chgData name="Dhirendra Joshi" userId="c377d6b5-3e61-408b-94a6-19dbb578aea3" providerId="ADAL" clId="{32C09D1B-AE21-4BB0-B6FB-ED1F03A767F6}" dt="2024-09-25T03:51:12.019" v="3160" actId="1076"/>
          <ac:cxnSpMkLst>
            <pc:docMk/>
            <pc:sldMk cId="4220965768" sldId="6741"/>
            <ac:cxnSpMk id="6" creationId="{9F4BDF37-A83E-2786-1164-696EBA131EC6}"/>
          </ac:cxnSpMkLst>
        </pc:cxnChg>
      </pc:sldChg>
      <pc:sldChg chg="addSp delSp modSp add mod setBg">
        <pc:chgData name="Dhirendra Joshi" userId="c377d6b5-3e61-408b-94a6-19dbb578aea3" providerId="ADAL" clId="{32C09D1B-AE21-4BB0-B6FB-ED1F03A767F6}" dt="2024-09-25T07:36:53.170" v="5700" actId="1076"/>
        <pc:sldMkLst>
          <pc:docMk/>
          <pc:sldMk cId="3501761694" sldId="6742"/>
        </pc:sldMkLst>
        <pc:spChg chg="mod">
          <ac:chgData name="Dhirendra Joshi" userId="c377d6b5-3e61-408b-94a6-19dbb578aea3" providerId="ADAL" clId="{32C09D1B-AE21-4BB0-B6FB-ED1F03A767F6}" dt="2024-09-25T06:47:22.032" v="5419" actId="20577"/>
          <ac:spMkLst>
            <pc:docMk/>
            <pc:sldMk cId="3501761694" sldId="6742"/>
            <ac:spMk id="2" creationId="{00000000-0000-0000-0000-000000000000}"/>
          </ac:spMkLst>
        </pc:spChg>
        <pc:spChg chg="mod">
          <ac:chgData name="Dhirendra Joshi" userId="c377d6b5-3e61-408b-94a6-19dbb578aea3" providerId="ADAL" clId="{32C09D1B-AE21-4BB0-B6FB-ED1F03A767F6}" dt="2024-09-25T07:36:53.170" v="5700" actId="1076"/>
          <ac:spMkLst>
            <pc:docMk/>
            <pc:sldMk cId="3501761694" sldId="6742"/>
            <ac:spMk id="10" creationId="{33D20F8D-E968-89BF-03F0-792F81B731D0}"/>
          </ac:spMkLst>
        </pc:spChg>
        <pc:grpChg chg="add del">
          <ac:chgData name="Dhirendra Joshi" userId="c377d6b5-3e61-408b-94a6-19dbb578aea3" providerId="ADAL" clId="{32C09D1B-AE21-4BB0-B6FB-ED1F03A767F6}" dt="2024-09-24T15:44:53.946" v="2333" actId="26606"/>
          <ac:grpSpMkLst>
            <pc:docMk/>
            <pc:sldMk cId="3501761694" sldId="6742"/>
            <ac:grpSpMk id="12" creationId="{6258F736-B256-8039-9DC6-F4E49A5C5AD5}"/>
          </ac:grpSpMkLst>
        </pc:grpChg>
        <pc:grpChg chg="add del">
          <ac:chgData name="Dhirendra Joshi" userId="c377d6b5-3e61-408b-94a6-19dbb578aea3" providerId="ADAL" clId="{32C09D1B-AE21-4BB0-B6FB-ED1F03A767F6}" dt="2024-09-24T15:44:48.362" v="2331" actId="26606"/>
          <ac:grpSpMkLst>
            <pc:docMk/>
            <pc:sldMk cId="3501761694" sldId="6742"/>
            <ac:grpSpMk id="15" creationId="{6258F736-B256-8039-9DC6-F4E49A5C5AD5}"/>
          </ac:grpSpMkLst>
        </pc:grpChg>
        <pc:graphicFrameChg chg="add mod modGraphic">
          <ac:chgData name="Dhirendra Joshi" userId="c377d6b5-3e61-408b-94a6-19dbb578aea3" providerId="ADAL" clId="{32C09D1B-AE21-4BB0-B6FB-ED1F03A767F6}" dt="2024-09-25T07:26:39.346" v="5661" actId="1076"/>
          <ac:graphicFrameMkLst>
            <pc:docMk/>
            <pc:sldMk cId="3501761694" sldId="6742"/>
            <ac:graphicFrameMk id="3" creationId="{45B38210-FF39-5B63-5206-216086384A21}"/>
          </ac:graphicFrameMkLst>
        </pc:graphicFrameChg>
        <pc:graphicFrameChg chg="add del mod">
          <ac:chgData name="Dhirendra Joshi" userId="c377d6b5-3e61-408b-94a6-19dbb578aea3" providerId="ADAL" clId="{32C09D1B-AE21-4BB0-B6FB-ED1F03A767F6}" dt="2024-09-25T07:24:34.403" v="5634" actId="478"/>
          <ac:graphicFrameMkLst>
            <pc:docMk/>
            <pc:sldMk cId="3501761694" sldId="6742"/>
            <ac:graphicFrameMk id="4" creationId="{9E9EA17D-E027-604D-0612-F1FFB93740B6}"/>
          </ac:graphicFrameMkLst>
        </pc:graphicFrameChg>
      </pc:sldChg>
      <pc:sldChg chg="addSp delSp modSp add del mod">
        <pc:chgData name="Dhirendra Joshi" userId="c377d6b5-3e61-408b-94a6-19dbb578aea3" providerId="ADAL" clId="{32C09D1B-AE21-4BB0-B6FB-ED1F03A767F6}" dt="2024-09-25T07:34:39.079" v="5692" actId="2696"/>
        <pc:sldMkLst>
          <pc:docMk/>
          <pc:sldMk cId="2539416410" sldId="6743"/>
        </pc:sldMkLst>
        <pc:spChg chg="mod">
          <ac:chgData name="Dhirendra Joshi" userId="c377d6b5-3e61-408b-94a6-19dbb578aea3" providerId="ADAL" clId="{32C09D1B-AE21-4BB0-B6FB-ED1F03A767F6}" dt="2024-09-24T12:21:12.363" v="2312" actId="20577"/>
          <ac:spMkLst>
            <pc:docMk/>
            <pc:sldMk cId="2539416410" sldId="6743"/>
            <ac:spMk id="10" creationId="{33D20F8D-E968-89BF-03F0-792F81B731D0}"/>
          </ac:spMkLst>
        </pc:spChg>
        <pc:graphicFrameChg chg="add del mod modGraphic">
          <ac:chgData name="Dhirendra Joshi" userId="c377d6b5-3e61-408b-94a6-19dbb578aea3" providerId="ADAL" clId="{32C09D1B-AE21-4BB0-B6FB-ED1F03A767F6}" dt="2024-09-24T12:07:20.684" v="2051" actId="478"/>
          <ac:graphicFrameMkLst>
            <pc:docMk/>
            <pc:sldMk cId="2539416410" sldId="6743"/>
            <ac:graphicFrameMk id="3" creationId="{39705E20-1823-1421-301D-1626BF83B4DD}"/>
          </ac:graphicFrameMkLst>
        </pc:graphicFrameChg>
      </pc:sldChg>
      <pc:sldChg chg="delSp modSp add del mod ord">
        <pc:chgData name="Dhirendra Joshi" userId="c377d6b5-3e61-408b-94a6-19dbb578aea3" providerId="ADAL" clId="{32C09D1B-AE21-4BB0-B6FB-ED1F03A767F6}" dt="2024-09-25T07:51:13.271" v="5959" actId="2696"/>
        <pc:sldMkLst>
          <pc:docMk/>
          <pc:sldMk cId="3547622253" sldId="6744"/>
        </pc:sldMkLst>
        <pc:spChg chg="mod">
          <ac:chgData name="Dhirendra Joshi" userId="c377d6b5-3e61-408b-94a6-19dbb578aea3" providerId="ADAL" clId="{32C09D1B-AE21-4BB0-B6FB-ED1F03A767F6}" dt="2024-09-25T07:41:11.705" v="5770" actId="20577"/>
          <ac:spMkLst>
            <pc:docMk/>
            <pc:sldMk cId="3547622253" sldId="6744"/>
            <ac:spMk id="2" creationId="{00000000-0000-0000-0000-000000000000}"/>
          </ac:spMkLst>
        </pc:spChg>
        <pc:spChg chg="del">
          <ac:chgData name="Dhirendra Joshi" userId="c377d6b5-3e61-408b-94a6-19dbb578aea3" providerId="ADAL" clId="{32C09D1B-AE21-4BB0-B6FB-ED1F03A767F6}" dt="2024-09-24T12:07:24.737" v="2052" actId="478"/>
          <ac:spMkLst>
            <pc:docMk/>
            <pc:sldMk cId="3547622253" sldId="6744"/>
            <ac:spMk id="10" creationId="{33D20F8D-E968-89BF-03F0-792F81B731D0}"/>
          </ac:spMkLst>
        </pc:spChg>
        <pc:graphicFrameChg chg="mod modGraphic">
          <ac:chgData name="Dhirendra Joshi" userId="c377d6b5-3e61-408b-94a6-19dbb578aea3" providerId="ADAL" clId="{32C09D1B-AE21-4BB0-B6FB-ED1F03A767F6}" dt="2024-09-25T07:43:26.220" v="5806" actId="21"/>
          <ac:graphicFrameMkLst>
            <pc:docMk/>
            <pc:sldMk cId="3547622253" sldId="6744"/>
            <ac:graphicFrameMk id="3" creationId="{39705E20-1823-1421-301D-1626BF83B4DD}"/>
          </ac:graphicFrameMkLst>
        </pc:graphicFrameChg>
      </pc:sldChg>
      <pc:sldChg chg="modSp add mod">
        <pc:chgData name="Dhirendra Joshi" userId="c377d6b5-3e61-408b-94a6-19dbb578aea3" providerId="ADAL" clId="{32C09D1B-AE21-4BB0-B6FB-ED1F03A767F6}" dt="2024-09-25T07:49:58.436" v="5942" actId="20577"/>
        <pc:sldMkLst>
          <pc:docMk/>
          <pc:sldMk cId="1026680416" sldId="6745"/>
        </pc:sldMkLst>
        <pc:spChg chg="mod">
          <ac:chgData name="Dhirendra Joshi" userId="c377d6b5-3e61-408b-94a6-19dbb578aea3" providerId="ADAL" clId="{32C09D1B-AE21-4BB0-B6FB-ED1F03A767F6}" dt="2024-09-25T07:40:56.224" v="5739"/>
          <ac:spMkLst>
            <pc:docMk/>
            <pc:sldMk cId="1026680416" sldId="6745"/>
            <ac:spMk id="2" creationId="{00000000-0000-0000-0000-000000000000}"/>
          </ac:spMkLst>
        </pc:spChg>
        <pc:spChg chg="mod">
          <ac:chgData name="Dhirendra Joshi" userId="c377d6b5-3e61-408b-94a6-19dbb578aea3" providerId="ADAL" clId="{32C09D1B-AE21-4BB0-B6FB-ED1F03A767F6}" dt="2024-09-25T07:49:58.436" v="5942" actId="20577"/>
          <ac:spMkLst>
            <pc:docMk/>
            <pc:sldMk cId="1026680416" sldId="6745"/>
            <ac:spMk id="10" creationId="{33D20F8D-E968-89BF-03F0-792F81B731D0}"/>
          </ac:spMkLst>
        </pc:spChg>
      </pc:sldChg>
      <pc:sldChg chg="addSp delSp modSp add del mod">
        <pc:chgData name="Dhirendra Joshi" userId="c377d6b5-3e61-408b-94a6-19dbb578aea3" providerId="ADAL" clId="{32C09D1B-AE21-4BB0-B6FB-ED1F03A767F6}" dt="2024-09-25T08:45:32.668" v="6185" actId="2696"/>
        <pc:sldMkLst>
          <pc:docMk/>
          <pc:sldMk cId="1102815461" sldId="6746"/>
        </pc:sldMkLst>
        <pc:spChg chg="del">
          <ac:chgData name="Dhirendra Joshi" userId="c377d6b5-3e61-408b-94a6-19dbb578aea3" providerId="ADAL" clId="{32C09D1B-AE21-4BB0-B6FB-ED1F03A767F6}" dt="2024-09-24T16:42:17.003" v="2440" actId="478"/>
          <ac:spMkLst>
            <pc:docMk/>
            <pc:sldMk cId="1102815461" sldId="6746"/>
            <ac:spMk id="3" creationId="{E6810920-B0B4-171C-A118-D6E981B9CB18}"/>
          </ac:spMkLst>
        </pc:spChg>
        <pc:spChg chg="add del mod">
          <ac:chgData name="Dhirendra Joshi" userId="c377d6b5-3e61-408b-94a6-19dbb578aea3" providerId="ADAL" clId="{32C09D1B-AE21-4BB0-B6FB-ED1F03A767F6}" dt="2024-09-24T16:42:18.753" v="2441" actId="478"/>
          <ac:spMkLst>
            <pc:docMk/>
            <pc:sldMk cId="1102815461" sldId="6746"/>
            <ac:spMk id="4" creationId="{361E32B6-B985-81D4-8B02-D02B9ADCAB77}"/>
          </ac:spMkLst>
        </pc:spChg>
        <pc:graphicFrameChg chg="add mod modGraphic">
          <ac:chgData name="Dhirendra Joshi" userId="c377d6b5-3e61-408b-94a6-19dbb578aea3" providerId="ADAL" clId="{32C09D1B-AE21-4BB0-B6FB-ED1F03A767F6}" dt="2024-09-25T07:52:26.812" v="5979" actId="14734"/>
          <ac:graphicFrameMkLst>
            <pc:docMk/>
            <pc:sldMk cId="1102815461" sldId="6746"/>
            <ac:graphicFrameMk id="5" creationId="{A2870B6A-DD5F-FB97-F0A0-A4A935140B0D}"/>
          </ac:graphicFrameMkLst>
        </pc:graphicFrameChg>
      </pc:sldChg>
      <pc:sldChg chg="addSp delSp modSp add mod">
        <pc:chgData name="Dhirendra Joshi" userId="c377d6b5-3e61-408b-94a6-19dbb578aea3" providerId="ADAL" clId="{32C09D1B-AE21-4BB0-B6FB-ED1F03A767F6}" dt="2024-09-25T07:13:04.486" v="5462" actId="403"/>
        <pc:sldMkLst>
          <pc:docMk/>
          <pc:sldMk cId="2296184897" sldId="6747"/>
        </pc:sldMkLst>
        <pc:spChg chg="add mod">
          <ac:chgData name="Dhirendra Joshi" userId="c377d6b5-3e61-408b-94a6-19dbb578aea3" providerId="ADAL" clId="{32C09D1B-AE21-4BB0-B6FB-ED1F03A767F6}" dt="2024-09-25T07:12:42.881" v="5452" actId="1076"/>
          <ac:spMkLst>
            <pc:docMk/>
            <pc:sldMk cId="2296184897" sldId="6747"/>
            <ac:spMk id="3" creationId="{1119F8D1-0BA3-75EF-A098-7C1D1A148F8D}"/>
          </ac:spMkLst>
        </pc:spChg>
        <pc:spChg chg="add del mod">
          <ac:chgData name="Dhirendra Joshi" userId="c377d6b5-3e61-408b-94a6-19dbb578aea3" providerId="ADAL" clId="{32C09D1B-AE21-4BB0-B6FB-ED1F03A767F6}" dt="2024-09-25T06:31:27.504" v="5099" actId="478"/>
          <ac:spMkLst>
            <pc:docMk/>
            <pc:sldMk cId="2296184897" sldId="6747"/>
            <ac:spMk id="5" creationId="{68F57480-DBBB-BE1A-B5F5-49EEC9DE78BE}"/>
          </ac:spMkLst>
        </pc:spChg>
        <pc:spChg chg="del mod">
          <ac:chgData name="Dhirendra Joshi" userId="c377d6b5-3e61-408b-94a6-19dbb578aea3" providerId="ADAL" clId="{32C09D1B-AE21-4BB0-B6FB-ED1F03A767F6}" dt="2024-09-25T06:34:07.682" v="5133" actId="478"/>
          <ac:spMkLst>
            <pc:docMk/>
            <pc:sldMk cId="2296184897" sldId="6747"/>
            <ac:spMk id="10" creationId="{33D20F8D-E968-89BF-03F0-792F81B731D0}"/>
          </ac:spMkLst>
        </pc:spChg>
        <pc:graphicFrameChg chg="add mod modGraphic">
          <ac:chgData name="Dhirendra Joshi" userId="c377d6b5-3e61-408b-94a6-19dbb578aea3" providerId="ADAL" clId="{32C09D1B-AE21-4BB0-B6FB-ED1F03A767F6}" dt="2024-09-25T07:13:04.486" v="5462" actId="403"/>
          <ac:graphicFrameMkLst>
            <pc:docMk/>
            <pc:sldMk cId="2296184897" sldId="6747"/>
            <ac:graphicFrameMk id="6" creationId="{638E89A8-329D-B8F5-D364-09CC1F4E53D6}"/>
          </ac:graphicFrameMkLst>
        </pc:graphicFrameChg>
      </pc:sldChg>
      <pc:sldChg chg="addSp delSp modSp add mod delAnim modAnim">
        <pc:chgData name="Dhirendra Joshi" userId="c377d6b5-3e61-408b-94a6-19dbb578aea3" providerId="ADAL" clId="{32C09D1B-AE21-4BB0-B6FB-ED1F03A767F6}" dt="2024-09-25T09:21:43.379" v="6809" actId="1076"/>
        <pc:sldMkLst>
          <pc:docMk/>
          <pc:sldMk cId="2574325556" sldId="6748"/>
        </pc:sldMkLst>
        <pc:spChg chg="mod">
          <ac:chgData name="Dhirendra Joshi" userId="c377d6b5-3e61-408b-94a6-19dbb578aea3" providerId="ADAL" clId="{32C09D1B-AE21-4BB0-B6FB-ED1F03A767F6}" dt="2024-09-25T05:21:30.542" v="4108" actId="20577"/>
          <ac:spMkLst>
            <pc:docMk/>
            <pc:sldMk cId="2574325556" sldId="6748"/>
            <ac:spMk id="2" creationId="{00000000-0000-0000-0000-000000000000}"/>
          </ac:spMkLst>
        </pc:spChg>
        <pc:spChg chg="add mod">
          <ac:chgData name="Dhirendra Joshi" userId="c377d6b5-3e61-408b-94a6-19dbb578aea3" providerId="ADAL" clId="{32C09D1B-AE21-4BB0-B6FB-ED1F03A767F6}" dt="2024-09-25T09:20:20.234" v="6786" actId="20577"/>
          <ac:spMkLst>
            <pc:docMk/>
            <pc:sldMk cId="2574325556" sldId="6748"/>
            <ac:spMk id="3" creationId="{4F41FEC2-7058-3111-E0B9-21261E5A6A12}"/>
          </ac:spMkLst>
        </pc:spChg>
        <pc:spChg chg="add mod">
          <ac:chgData name="Dhirendra Joshi" userId="c377d6b5-3e61-408b-94a6-19dbb578aea3" providerId="ADAL" clId="{32C09D1B-AE21-4BB0-B6FB-ED1F03A767F6}" dt="2024-09-25T09:19:54.327" v="6778" actId="20577"/>
          <ac:spMkLst>
            <pc:docMk/>
            <pc:sldMk cId="2574325556" sldId="6748"/>
            <ac:spMk id="4" creationId="{F9605FEA-395E-648D-E781-13A581E6EAE9}"/>
          </ac:spMkLst>
        </pc:spChg>
        <pc:spChg chg="add del mod">
          <ac:chgData name="Dhirendra Joshi" userId="c377d6b5-3e61-408b-94a6-19dbb578aea3" providerId="ADAL" clId="{32C09D1B-AE21-4BB0-B6FB-ED1F03A767F6}" dt="2024-09-25T04:58:11.823" v="3621" actId="478"/>
          <ac:spMkLst>
            <pc:docMk/>
            <pc:sldMk cId="2574325556" sldId="6748"/>
            <ac:spMk id="5" creationId="{03D19C71-A777-D41C-6AB6-C3CC1C650E21}"/>
          </ac:spMkLst>
        </pc:spChg>
        <pc:spChg chg="add mod">
          <ac:chgData name="Dhirendra Joshi" userId="c377d6b5-3e61-408b-94a6-19dbb578aea3" providerId="ADAL" clId="{32C09D1B-AE21-4BB0-B6FB-ED1F03A767F6}" dt="2024-09-25T09:19:37.701" v="6767" actId="20577"/>
          <ac:spMkLst>
            <pc:docMk/>
            <pc:sldMk cId="2574325556" sldId="6748"/>
            <ac:spMk id="7" creationId="{F4D4337C-ECD7-C709-3A06-C914A4C41AE7}"/>
          </ac:spMkLst>
        </pc:spChg>
        <pc:spChg chg="add mod">
          <ac:chgData name="Dhirendra Joshi" userId="c377d6b5-3e61-408b-94a6-19dbb578aea3" providerId="ADAL" clId="{32C09D1B-AE21-4BB0-B6FB-ED1F03A767F6}" dt="2024-09-25T09:21:38.689" v="6808" actId="1037"/>
          <ac:spMkLst>
            <pc:docMk/>
            <pc:sldMk cId="2574325556" sldId="6748"/>
            <ac:spMk id="8" creationId="{FABCCF58-D93E-1D48-761E-39DAC37A0A72}"/>
          </ac:spMkLst>
        </pc:spChg>
        <pc:spChg chg="del">
          <ac:chgData name="Dhirendra Joshi" userId="c377d6b5-3e61-408b-94a6-19dbb578aea3" providerId="ADAL" clId="{32C09D1B-AE21-4BB0-B6FB-ED1F03A767F6}" dt="2024-09-25T04:42:46.788" v="3552" actId="478"/>
          <ac:spMkLst>
            <pc:docMk/>
            <pc:sldMk cId="2574325556" sldId="6748"/>
            <ac:spMk id="10" creationId="{33D20F8D-E968-89BF-03F0-792F81B731D0}"/>
          </ac:spMkLst>
        </pc:spChg>
        <pc:spChg chg="add mod">
          <ac:chgData name="Dhirendra Joshi" userId="c377d6b5-3e61-408b-94a6-19dbb578aea3" providerId="ADAL" clId="{32C09D1B-AE21-4BB0-B6FB-ED1F03A767F6}" dt="2024-09-25T09:20:05.923" v="6785" actId="1036"/>
          <ac:spMkLst>
            <pc:docMk/>
            <pc:sldMk cId="2574325556" sldId="6748"/>
            <ac:spMk id="11" creationId="{68F30147-074E-BADC-F43D-3433CAFE0E7E}"/>
          </ac:spMkLst>
        </pc:spChg>
        <pc:spChg chg="del">
          <ac:chgData name="Dhirendra Joshi" userId="c377d6b5-3e61-408b-94a6-19dbb578aea3" providerId="ADAL" clId="{32C09D1B-AE21-4BB0-B6FB-ED1F03A767F6}" dt="2024-09-25T04:42:46.788" v="3552" actId="478"/>
          <ac:spMkLst>
            <pc:docMk/>
            <pc:sldMk cId="2574325556" sldId="6748"/>
            <ac:spMk id="12" creationId="{B2A5A290-8C10-F8B8-C543-27AB1F115A58}"/>
          </ac:spMkLst>
        </pc:spChg>
        <pc:spChg chg="del">
          <ac:chgData name="Dhirendra Joshi" userId="c377d6b5-3e61-408b-94a6-19dbb578aea3" providerId="ADAL" clId="{32C09D1B-AE21-4BB0-B6FB-ED1F03A767F6}" dt="2024-09-25T04:42:46.788" v="3552" actId="478"/>
          <ac:spMkLst>
            <pc:docMk/>
            <pc:sldMk cId="2574325556" sldId="6748"/>
            <ac:spMk id="13" creationId="{9EF994F8-0261-14E4-4B71-E3BF73379C50}"/>
          </ac:spMkLst>
        </pc:spChg>
        <pc:spChg chg="del">
          <ac:chgData name="Dhirendra Joshi" userId="c377d6b5-3e61-408b-94a6-19dbb578aea3" providerId="ADAL" clId="{32C09D1B-AE21-4BB0-B6FB-ED1F03A767F6}" dt="2024-09-25T04:42:46.788" v="3552" actId="478"/>
          <ac:spMkLst>
            <pc:docMk/>
            <pc:sldMk cId="2574325556" sldId="6748"/>
            <ac:spMk id="14" creationId="{884F5EBA-1BD7-5EAE-E8AA-2679FAFAE7CE}"/>
          </ac:spMkLst>
        </pc:spChg>
        <pc:spChg chg="add mod">
          <ac:chgData name="Dhirendra Joshi" userId="c377d6b5-3e61-408b-94a6-19dbb578aea3" providerId="ADAL" clId="{32C09D1B-AE21-4BB0-B6FB-ED1F03A767F6}" dt="2024-09-25T09:20:05.923" v="6785" actId="1036"/>
          <ac:spMkLst>
            <pc:docMk/>
            <pc:sldMk cId="2574325556" sldId="6748"/>
            <ac:spMk id="15" creationId="{6A2AF41F-2357-510A-51A0-8F2F9D38DB36}"/>
          </ac:spMkLst>
        </pc:spChg>
        <pc:spChg chg="add del mod">
          <ac:chgData name="Dhirendra Joshi" userId="c377d6b5-3e61-408b-94a6-19dbb578aea3" providerId="ADAL" clId="{32C09D1B-AE21-4BB0-B6FB-ED1F03A767F6}" dt="2024-09-25T05:01:58.695" v="3701" actId="478"/>
          <ac:spMkLst>
            <pc:docMk/>
            <pc:sldMk cId="2574325556" sldId="6748"/>
            <ac:spMk id="16" creationId="{6F9F7FFB-F938-9F57-ABB4-58992C393F0C}"/>
          </ac:spMkLst>
        </pc:spChg>
        <pc:spChg chg="add mod">
          <ac:chgData name="Dhirendra Joshi" userId="c377d6b5-3e61-408b-94a6-19dbb578aea3" providerId="ADAL" clId="{32C09D1B-AE21-4BB0-B6FB-ED1F03A767F6}" dt="2024-09-25T05:08:41.005" v="3838" actId="1035"/>
          <ac:spMkLst>
            <pc:docMk/>
            <pc:sldMk cId="2574325556" sldId="6748"/>
            <ac:spMk id="20" creationId="{3E69A275-9699-89E4-4433-C8F4C4DBEA25}"/>
          </ac:spMkLst>
        </pc:spChg>
        <pc:spChg chg="add del mod">
          <ac:chgData name="Dhirendra Joshi" userId="c377d6b5-3e61-408b-94a6-19dbb578aea3" providerId="ADAL" clId="{32C09D1B-AE21-4BB0-B6FB-ED1F03A767F6}" dt="2024-09-25T09:18:59.595" v="6759" actId="478"/>
          <ac:spMkLst>
            <pc:docMk/>
            <pc:sldMk cId="2574325556" sldId="6748"/>
            <ac:spMk id="25" creationId="{081D48AF-8040-B196-12E5-CCC0AE68DD29}"/>
          </ac:spMkLst>
        </pc:spChg>
        <pc:spChg chg="add mod">
          <ac:chgData name="Dhirendra Joshi" userId="c377d6b5-3e61-408b-94a6-19dbb578aea3" providerId="ADAL" clId="{32C09D1B-AE21-4BB0-B6FB-ED1F03A767F6}" dt="2024-09-25T09:19:50.042" v="6776" actId="20577"/>
          <ac:spMkLst>
            <pc:docMk/>
            <pc:sldMk cId="2574325556" sldId="6748"/>
            <ac:spMk id="26" creationId="{A52FCE04-BA8C-2C15-9A6C-B5487AEC6C4A}"/>
          </ac:spMkLst>
        </pc:spChg>
        <pc:spChg chg="add mod">
          <ac:chgData name="Dhirendra Joshi" userId="c377d6b5-3e61-408b-94a6-19dbb578aea3" providerId="ADAL" clId="{32C09D1B-AE21-4BB0-B6FB-ED1F03A767F6}" dt="2024-09-25T09:20:05.923" v="6785" actId="1036"/>
          <ac:spMkLst>
            <pc:docMk/>
            <pc:sldMk cId="2574325556" sldId="6748"/>
            <ac:spMk id="27" creationId="{36C0B830-7B11-82B4-CE0E-89A29F7EE50D}"/>
          </ac:spMkLst>
        </pc:spChg>
        <pc:spChg chg="add mod">
          <ac:chgData name="Dhirendra Joshi" userId="c377d6b5-3e61-408b-94a6-19dbb578aea3" providerId="ADAL" clId="{32C09D1B-AE21-4BB0-B6FB-ED1F03A767F6}" dt="2024-09-25T05:08:29.432" v="3820" actId="767"/>
          <ac:spMkLst>
            <pc:docMk/>
            <pc:sldMk cId="2574325556" sldId="6748"/>
            <ac:spMk id="50" creationId="{67497F44-F3AC-61FA-DE51-6469DC433381}"/>
          </ac:spMkLst>
        </pc:spChg>
        <pc:spChg chg="add mod">
          <ac:chgData name="Dhirendra Joshi" userId="c377d6b5-3e61-408b-94a6-19dbb578aea3" providerId="ADAL" clId="{32C09D1B-AE21-4BB0-B6FB-ED1F03A767F6}" dt="2024-09-25T09:21:43.379" v="6809" actId="1076"/>
          <ac:spMkLst>
            <pc:docMk/>
            <pc:sldMk cId="2574325556" sldId="6748"/>
            <ac:spMk id="52" creationId="{AEC84B85-7C22-5078-E226-E47FA263E2E9}"/>
          </ac:spMkLst>
        </pc:spChg>
        <pc:spChg chg="add mod">
          <ac:chgData name="Dhirendra Joshi" userId="c377d6b5-3e61-408b-94a6-19dbb578aea3" providerId="ADAL" clId="{32C09D1B-AE21-4BB0-B6FB-ED1F03A767F6}" dt="2024-09-25T05:26:09.417" v="4225" actId="1076"/>
          <ac:spMkLst>
            <pc:docMk/>
            <pc:sldMk cId="2574325556" sldId="6748"/>
            <ac:spMk id="63" creationId="{D48E1F28-A3F5-668D-3D26-27E67EBD58FE}"/>
          </ac:spMkLst>
        </pc:spChg>
        <pc:graphicFrameChg chg="del">
          <ac:chgData name="Dhirendra Joshi" userId="c377d6b5-3e61-408b-94a6-19dbb578aea3" providerId="ADAL" clId="{32C09D1B-AE21-4BB0-B6FB-ED1F03A767F6}" dt="2024-09-25T04:42:46.788" v="3552" actId="478"/>
          <ac:graphicFrameMkLst>
            <pc:docMk/>
            <pc:sldMk cId="2574325556" sldId="6748"/>
            <ac:graphicFrameMk id="9" creationId="{DF34A7A5-81F9-F6E1-9C97-FAABF3D735BB}"/>
          </ac:graphicFrameMkLst>
        </pc:graphicFrameChg>
        <pc:picChg chg="del">
          <ac:chgData name="Dhirendra Joshi" userId="c377d6b5-3e61-408b-94a6-19dbb578aea3" providerId="ADAL" clId="{32C09D1B-AE21-4BB0-B6FB-ED1F03A767F6}" dt="2024-09-25T04:42:46.788" v="3552" actId="478"/>
          <ac:picMkLst>
            <pc:docMk/>
            <pc:sldMk cId="2574325556" sldId="6748"/>
            <ac:picMk id="6" creationId="{5164BAF5-B238-8CC9-197E-D85C1B3AE149}"/>
          </ac:picMkLst>
        </pc:picChg>
        <pc:picChg chg="add mod">
          <ac:chgData name="Dhirendra Joshi" userId="c377d6b5-3e61-408b-94a6-19dbb578aea3" providerId="ADAL" clId="{32C09D1B-AE21-4BB0-B6FB-ED1F03A767F6}" dt="2024-09-25T05:08:41.005" v="3838" actId="1035"/>
          <ac:picMkLst>
            <pc:docMk/>
            <pc:sldMk cId="2574325556" sldId="6748"/>
            <ac:picMk id="24" creationId="{0F6A938F-048C-6C3F-B185-9D31C77713AD}"/>
          </ac:picMkLst>
        </pc:picChg>
        <pc:picChg chg="add mod">
          <ac:chgData name="Dhirendra Joshi" userId="c377d6b5-3e61-408b-94a6-19dbb578aea3" providerId="ADAL" clId="{32C09D1B-AE21-4BB0-B6FB-ED1F03A767F6}" dt="2024-09-25T05:13:47.130" v="3969" actId="1076"/>
          <ac:picMkLst>
            <pc:docMk/>
            <pc:sldMk cId="2574325556" sldId="6748"/>
            <ac:picMk id="30" creationId="{FB712CEB-2417-0639-D47D-62D50EE4149D}"/>
          </ac:picMkLst>
        </pc:picChg>
        <pc:picChg chg="add mod">
          <ac:chgData name="Dhirendra Joshi" userId="c377d6b5-3e61-408b-94a6-19dbb578aea3" providerId="ADAL" clId="{32C09D1B-AE21-4BB0-B6FB-ED1F03A767F6}" dt="2024-09-25T05:08:41.005" v="3838" actId="1035"/>
          <ac:picMkLst>
            <pc:docMk/>
            <pc:sldMk cId="2574325556" sldId="6748"/>
            <ac:picMk id="31" creationId="{14A6B74C-B654-520B-1931-E11FCCB1F5A3}"/>
          </ac:picMkLst>
        </pc:picChg>
        <pc:picChg chg="add mod">
          <ac:chgData name="Dhirendra Joshi" userId="c377d6b5-3e61-408b-94a6-19dbb578aea3" providerId="ADAL" clId="{32C09D1B-AE21-4BB0-B6FB-ED1F03A767F6}" dt="2024-09-25T05:08:41.005" v="3838" actId="1035"/>
          <ac:picMkLst>
            <pc:docMk/>
            <pc:sldMk cId="2574325556" sldId="6748"/>
            <ac:picMk id="32" creationId="{3B2E5B13-24B1-8C1E-97A9-116730F67351}"/>
          </ac:picMkLst>
        </pc:picChg>
        <pc:picChg chg="add mod">
          <ac:chgData name="Dhirendra Joshi" userId="c377d6b5-3e61-408b-94a6-19dbb578aea3" providerId="ADAL" clId="{32C09D1B-AE21-4BB0-B6FB-ED1F03A767F6}" dt="2024-09-25T05:08:41.005" v="3838" actId="1035"/>
          <ac:picMkLst>
            <pc:docMk/>
            <pc:sldMk cId="2574325556" sldId="6748"/>
            <ac:picMk id="33" creationId="{F06FB04E-B113-FABD-45BA-FD02444F09DD}"/>
          </ac:picMkLst>
        </pc:picChg>
        <pc:picChg chg="add mod">
          <ac:chgData name="Dhirendra Joshi" userId="c377d6b5-3e61-408b-94a6-19dbb578aea3" providerId="ADAL" clId="{32C09D1B-AE21-4BB0-B6FB-ED1F03A767F6}" dt="2024-09-25T05:08:41.005" v="3838" actId="1035"/>
          <ac:picMkLst>
            <pc:docMk/>
            <pc:sldMk cId="2574325556" sldId="6748"/>
            <ac:picMk id="34" creationId="{DC7E81D5-BB8C-026C-757D-5D2EB96C29AF}"/>
          </ac:picMkLst>
        </pc:picChg>
        <pc:cxnChg chg="add mod">
          <ac:chgData name="Dhirendra Joshi" userId="c377d6b5-3e61-408b-94a6-19dbb578aea3" providerId="ADAL" clId="{32C09D1B-AE21-4BB0-B6FB-ED1F03A767F6}" dt="2024-09-25T05:13:11.190" v="3968" actId="14100"/>
          <ac:cxnSpMkLst>
            <pc:docMk/>
            <pc:sldMk cId="2574325556" sldId="6748"/>
            <ac:cxnSpMk id="18" creationId="{5FC4B759-8953-D3C6-AE44-1093470425FB}"/>
          </ac:cxnSpMkLst>
        </pc:cxnChg>
        <pc:cxnChg chg="add mod">
          <ac:chgData name="Dhirendra Joshi" userId="c377d6b5-3e61-408b-94a6-19dbb578aea3" providerId="ADAL" clId="{32C09D1B-AE21-4BB0-B6FB-ED1F03A767F6}" dt="2024-09-25T05:08:41.005" v="3838" actId="1035"/>
          <ac:cxnSpMkLst>
            <pc:docMk/>
            <pc:sldMk cId="2574325556" sldId="6748"/>
            <ac:cxnSpMk id="36" creationId="{6765FCF8-CAA9-166A-161A-D6722433831B}"/>
          </ac:cxnSpMkLst>
        </pc:cxnChg>
        <pc:cxnChg chg="add mod">
          <ac:chgData name="Dhirendra Joshi" userId="c377d6b5-3e61-408b-94a6-19dbb578aea3" providerId="ADAL" clId="{32C09D1B-AE21-4BB0-B6FB-ED1F03A767F6}" dt="2024-09-25T05:08:41.005" v="3838" actId="1035"/>
          <ac:cxnSpMkLst>
            <pc:docMk/>
            <pc:sldMk cId="2574325556" sldId="6748"/>
            <ac:cxnSpMk id="38" creationId="{E1F11488-8988-5A97-9D96-09635BB6D0B6}"/>
          </ac:cxnSpMkLst>
        </pc:cxnChg>
        <pc:cxnChg chg="add mod">
          <ac:chgData name="Dhirendra Joshi" userId="c377d6b5-3e61-408b-94a6-19dbb578aea3" providerId="ADAL" clId="{32C09D1B-AE21-4BB0-B6FB-ED1F03A767F6}" dt="2024-09-25T05:08:41.005" v="3838" actId="1035"/>
          <ac:cxnSpMkLst>
            <pc:docMk/>
            <pc:sldMk cId="2574325556" sldId="6748"/>
            <ac:cxnSpMk id="41" creationId="{C8A3B11F-815F-6355-F5E1-CD07F5D81C27}"/>
          </ac:cxnSpMkLst>
        </pc:cxnChg>
        <pc:cxnChg chg="add mod ord">
          <ac:chgData name="Dhirendra Joshi" userId="c377d6b5-3e61-408b-94a6-19dbb578aea3" providerId="ADAL" clId="{32C09D1B-AE21-4BB0-B6FB-ED1F03A767F6}" dt="2024-09-25T05:08:41.005" v="3838" actId="1035"/>
          <ac:cxnSpMkLst>
            <pc:docMk/>
            <pc:sldMk cId="2574325556" sldId="6748"/>
            <ac:cxnSpMk id="44" creationId="{127BC421-4D18-65F9-F42E-6487BBC566DC}"/>
          </ac:cxnSpMkLst>
        </pc:cxnChg>
        <pc:cxnChg chg="add mod ord">
          <ac:chgData name="Dhirendra Joshi" userId="c377d6b5-3e61-408b-94a6-19dbb578aea3" providerId="ADAL" clId="{32C09D1B-AE21-4BB0-B6FB-ED1F03A767F6}" dt="2024-09-25T09:21:43.379" v="6809" actId="1076"/>
          <ac:cxnSpMkLst>
            <pc:docMk/>
            <pc:sldMk cId="2574325556" sldId="6748"/>
            <ac:cxnSpMk id="54" creationId="{71124DB1-29D3-1C4A-50BD-57EB6A351A55}"/>
          </ac:cxnSpMkLst>
        </pc:cxnChg>
        <pc:cxnChg chg="add mod">
          <ac:chgData name="Dhirendra Joshi" userId="c377d6b5-3e61-408b-94a6-19dbb578aea3" providerId="ADAL" clId="{32C09D1B-AE21-4BB0-B6FB-ED1F03A767F6}" dt="2024-09-25T09:21:43.379" v="6809" actId="1076"/>
          <ac:cxnSpMkLst>
            <pc:docMk/>
            <pc:sldMk cId="2574325556" sldId="6748"/>
            <ac:cxnSpMk id="56" creationId="{34D1C5B8-CA10-AD5B-3ABA-A4FC3D4DC840}"/>
          </ac:cxnSpMkLst>
        </pc:cxnChg>
        <pc:cxnChg chg="add mod">
          <ac:chgData name="Dhirendra Joshi" userId="c377d6b5-3e61-408b-94a6-19dbb578aea3" providerId="ADAL" clId="{32C09D1B-AE21-4BB0-B6FB-ED1F03A767F6}" dt="2024-09-25T05:26:27.005" v="4228" actId="14100"/>
          <ac:cxnSpMkLst>
            <pc:docMk/>
            <pc:sldMk cId="2574325556" sldId="6748"/>
            <ac:cxnSpMk id="64" creationId="{57151C57-2BC9-E5C8-EAFC-6D7D1333DE1D}"/>
          </ac:cxnSpMkLst>
        </pc:cxnChg>
      </pc:sldChg>
      <pc:sldChg chg="add del">
        <pc:chgData name="Dhirendra Joshi" userId="c377d6b5-3e61-408b-94a6-19dbb578aea3" providerId="ADAL" clId="{32C09D1B-AE21-4BB0-B6FB-ED1F03A767F6}" dt="2024-09-25T04:42:34.092" v="3550" actId="2696"/>
        <pc:sldMkLst>
          <pc:docMk/>
          <pc:sldMk cId="2771019727" sldId="6748"/>
        </pc:sldMkLst>
      </pc:sldChg>
      <pc:sldChg chg="addSp delSp modSp add mod">
        <pc:chgData name="Dhirendra Joshi" userId="c377d6b5-3e61-408b-94a6-19dbb578aea3" providerId="ADAL" clId="{32C09D1B-AE21-4BB0-B6FB-ED1F03A767F6}" dt="2024-09-25T09:21:24.524" v="6791" actId="1076"/>
        <pc:sldMkLst>
          <pc:docMk/>
          <pc:sldMk cId="3665220933" sldId="6749"/>
        </pc:sldMkLst>
        <pc:spChg chg="mod">
          <ac:chgData name="Dhirendra Joshi" userId="c377d6b5-3e61-408b-94a6-19dbb578aea3" providerId="ADAL" clId="{32C09D1B-AE21-4BB0-B6FB-ED1F03A767F6}" dt="2024-09-25T05:21:34.486" v="4109"/>
          <ac:spMkLst>
            <pc:docMk/>
            <pc:sldMk cId="3665220933" sldId="6749"/>
            <ac:spMk id="2" creationId="{00000000-0000-0000-0000-000000000000}"/>
          </ac:spMkLst>
        </pc:spChg>
        <pc:spChg chg="mod">
          <ac:chgData name="Dhirendra Joshi" userId="c377d6b5-3e61-408b-94a6-19dbb578aea3" providerId="ADAL" clId="{32C09D1B-AE21-4BB0-B6FB-ED1F03A767F6}" dt="2024-09-25T09:21:12.987" v="6789"/>
          <ac:spMkLst>
            <pc:docMk/>
            <pc:sldMk cId="3665220933" sldId="6749"/>
            <ac:spMk id="3" creationId="{4F41FEC2-7058-3111-E0B9-21261E5A6A12}"/>
          </ac:spMkLst>
        </pc:spChg>
        <pc:spChg chg="del">
          <ac:chgData name="Dhirendra Joshi" userId="c377d6b5-3e61-408b-94a6-19dbb578aea3" providerId="ADAL" clId="{32C09D1B-AE21-4BB0-B6FB-ED1F03A767F6}" dt="2024-09-25T05:09:49.952" v="3883" actId="478"/>
          <ac:spMkLst>
            <pc:docMk/>
            <pc:sldMk cId="3665220933" sldId="6749"/>
            <ac:spMk id="4" creationId="{F9605FEA-395E-648D-E781-13A581E6EAE9}"/>
          </ac:spMkLst>
        </pc:spChg>
        <pc:spChg chg="add mod">
          <ac:chgData name="Dhirendra Joshi" userId="c377d6b5-3e61-408b-94a6-19dbb578aea3" providerId="ADAL" clId="{32C09D1B-AE21-4BB0-B6FB-ED1F03A767F6}" dt="2024-09-25T05:10:37.768" v="3893" actId="1076"/>
          <ac:spMkLst>
            <pc:docMk/>
            <pc:sldMk cId="3665220933" sldId="6749"/>
            <ac:spMk id="5" creationId="{F21F2092-9EF2-15CC-9989-2538AE182FD0}"/>
          </ac:spMkLst>
        </pc:spChg>
        <pc:spChg chg="mod">
          <ac:chgData name="Dhirendra Joshi" userId="c377d6b5-3e61-408b-94a6-19dbb578aea3" providerId="ADAL" clId="{32C09D1B-AE21-4BB0-B6FB-ED1F03A767F6}" dt="2024-09-25T09:21:20.955" v="6790"/>
          <ac:spMkLst>
            <pc:docMk/>
            <pc:sldMk cId="3665220933" sldId="6749"/>
            <ac:spMk id="7" creationId="{F4D4337C-ECD7-C709-3A06-C914A4C41AE7}"/>
          </ac:spMkLst>
        </pc:spChg>
        <pc:spChg chg="del">
          <ac:chgData name="Dhirendra Joshi" userId="c377d6b5-3e61-408b-94a6-19dbb578aea3" providerId="ADAL" clId="{32C09D1B-AE21-4BB0-B6FB-ED1F03A767F6}" dt="2024-09-25T05:09:49.952" v="3883" actId="478"/>
          <ac:spMkLst>
            <pc:docMk/>
            <pc:sldMk cId="3665220933" sldId="6749"/>
            <ac:spMk id="8" creationId="{FABCCF58-D93E-1D48-761E-39DAC37A0A72}"/>
          </ac:spMkLst>
        </pc:spChg>
        <pc:spChg chg="del">
          <ac:chgData name="Dhirendra Joshi" userId="c377d6b5-3e61-408b-94a6-19dbb578aea3" providerId="ADAL" clId="{32C09D1B-AE21-4BB0-B6FB-ED1F03A767F6}" dt="2024-09-25T05:09:49.952" v="3883" actId="478"/>
          <ac:spMkLst>
            <pc:docMk/>
            <pc:sldMk cId="3665220933" sldId="6749"/>
            <ac:spMk id="11" creationId="{68F30147-074E-BADC-F43D-3433CAFE0E7E}"/>
          </ac:spMkLst>
        </pc:spChg>
        <pc:spChg chg="mod">
          <ac:chgData name="Dhirendra Joshi" userId="c377d6b5-3e61-408b-94a6-19dbb578aea3" providerId="ADAL" clId="{32C09D1B-AE21-4BB0-B6FB-ED1F03A767F6}" dt="2024-09-25T09:21:24.524" v="6791" actId="1076"/>
          <ac:spMkLst>
            <pc:docMk/>
            <pc:sldMk cId="3665220933" sldId="6749"/>
            <ac:spMk id="15" creationId="{6A2AF41F-2357-510A-51A0-8F2F9D38DB36}"/>
          </ac:spMkLst>
        </pc:spChg>
        <pc:spChg chg="del">
          <ac:chgData name="Dhirendra Joshi" userId="c377d6b5-3e61-408b-94a6-19dbb578aea3" providerId="ADAL" clId="{32C09D1B-AE21-4BB0-B6FB-ED1F03A767F6}" dt="2024-09-25T05:09:49.952" v="3883" actId="478"/>
          <ac:spMkLst>
            <pc:docMk/>
            <pc:sldMk cId="3665220933" sldId="6749"/>
            <ac:spMk id="25" creationId="{081D48AF-8040-B196-12E5-CCC0AE68DD29}"/>
          </ac:spMkLst>
        </pc:spChg>
        <pc:spChg chg="del">
          <ac:chgData name="Dhirendra Joshi" userId="c377d6b5-3e61-408b-94a6-19dbb578aea3" providerId="ADAL" clId="{32C09D1B-AE21-4BB0-B6FB-ED1F03A767F6}" dt="2024-09-25T05:09:53.547" v="3884" actId="478"/>
          <ac:spMkLst>
            <pc:docMk/>
            <pc:sldMk cId="3665220933" sldId="6749"/>
            <ac:spMk id="26" creationId="{A52FCE04-BA8C-2C15-9A6C-B5487AEC6C4A}"/>
          </ac:spMkLst>
        </pc:spChg>
        <pc:spChg chg="del">
          <ac:chgData name="Dhirendra Joshi" userId="c377d6b5-3e61-408b-94a6-19dbb578aea3" providerId="ADAL" clId="{32C09D1B-AE21-4BB0-B6FB-ED1F03A767F6}" dt="2024-09-25T05:09:53.547" v="3884" actId="478"/>
          <ac:spMkLst>
            <pc:docMk/>
            <pc:sldMk cId="3665220933" sldId="6749"/>
            <ac:spMk id="27" creationId="{36C0B830-7B11-82B4-CE0E-89A29F7EE50D}"/>
          </ac:spMkLst>
        </pc:spChg>
        <pc:picChg chg="mod">
          <ac:chgData name="Dhirendra Joshi" userId="c377d6b5-3e61-408b-94a6-19dbb578aea3" providerId="ADAL" clId="{32C09D1B-AE21-4BB0-B6FB-ED1F03A767F6}" dt="2024-09-25T05:11:32.366" v="3919" actId="1076"/>
          <ac:picMkLst>
            <pc:docMk/>
            <pc:sldMk cId="3665220933" sldId="6749"/>
            <ac:picMk id="30" creationId="{FB712CEB-2417-0639-D47D-62D50EE4149D}"/>
          </ac:picMkLst>
        </pc:picChg>
        <pc:cxnChg chg="mod ord">
          <ac:chgData name="Dhirendra Joshi" userId="c377d6b5-3e61-408b-94a6-19dbb578aea3" providerId="ADAL" clId="{32C09D1B-AE21-4BB0-B6FB-ED1F03A767F6}" dt="2024-09-25T05:10:30.648" v="3892" actId="14100"/>
          <ac:cxnSpMkLst>
            <pc:docMk/>
            <pc:sldMk cId="3665220933" sldId="6749"/>
            <ac:cxnSpMk id="18" creationId="{5FC4B759-8953-D3C6-AE44-1093470425FB}"/>
          </ac:cxnSpMkLst>
        </pc:cxnChg>
        <pc:cxnChg chg="mod">
          <ac:chgData name="Dhirendra Joshi" userId="c377d6b5-3e61-408b-94a6-19dbb578aea3" providerId="ADAL" clId="{32C09D1B-AE21-4BB0-B6FB-ED1F03A767F6}" dt="2024-09-25T05:10:51.618" v="3895" actId="14861"/>
          <ac:cxnSpMkLst>
            <pc:docMk/>
            <pc:sldMk cId="3665220933" sldId="6749"/>
            <ac:cxnSpMk id="44" creationId="{127BC421-4D18-65F9-F42E-6487BBC566DC}"/>
          </ac:cxnSpMkLst>
        </pc:cxnChg>
      </pc:sldChg>
      <pc:sldChg chg="addSp delSp modSp add mod ord">
        <pc:chgData name="Dhirendra Joshi" userId="c377d6b5-3e61-408b-94a6-19dbb578aea3" providerId="ADAL" clId="{32C09D1B-AE21-4BB0-B6FB-ED1F03A767F6}" dt="2024-09-25T09:20:39.468" v="6788" actId="14100"/>
        <pc:sldMkLst>
          <pc:docMk/>
          <pc:sldMk cId="2764534416" sldId="6750"/>
        </pc:sldMkLst>
        <pc:spChg chg="mod">
          <ac:chgData name="Dhirendra Joshi" userId="c377d6b5-3e61-408b-94a6-19dbb578aea3" providerId="ADAL" clId="{32C09D1B-AE21-4BB0-B6FB-ED1F03A767F6}" dt="2024-09-25T05:21:20.568" v="4104" actId="20577"/>
          <ac:spMkLst>
            <pc:docMk/>
            <pc:sldMk cId="2764534416" sldId="6750"/>
            <ac:spMk id="2" creationId="{00000000-0000-0000-0000-000000000000}"/>
          </ac:spMkLst>
        </pc:spChg>
        <pc:spChg chg="del">
          <ac:chgData name="Dhirendra Joshi" userId="c377d6b5-3e61-408b-94a6-19dbb578aea3" providerId="ADAL" clId="{32C09D1B-AE21-4BB0-B6FB-ED1F03A767F6}" dt="2024-09-25T05:20:53.898" v="4093" actId="478"/>
          <ac:spMkLst>
            <pc:docMk/>
            <pc:sldMk cId="2764534416" sldId="6750"/>
            <ac:spMk id="3" creationId="{4F41FEC2-7058-3111-E0B9-21261E5A6A12}"/>
          </ac:spMkLst>
        </pc:spChg>
        <pc:spChg chg="del">
          <ac:chgData name="Dhirendra Joshi" userId="c377d6b5-3e61-408b-94a6-19dbb578aea3" providerId="ADAL" clId="{32C09D1B-AE21-4BB0-B6FB-ED1F03A767F6}" dt="2024-09-25T05:21:00.992" v="4095" actId="478"/>
          <ac:spMkLst>
            <pc:docMk/>
            <pc:sldMk cId="2764534416" sldId="6750"/>
            <ac:spMk id="5" creationId="{F21F2092-9EF2-15CC-9989-2538AE182FD0}"/>
          </ac:spMkLst>
        </pc:spChg>
        <pc:spChg chg="mod">
          <ac:chgData name="Dhirendra Joshi" userId="c377d6b5-3e61-408b-94a6-19dbb578aea3" providerId="ADAL" clId="{32C09D1B-AE21-4BB0-B6FB-ED1F03A767F6}" dt="2024-09-25T09:20:39.468" v="6788" actId="14100"/>
          <ac:spMkLst>
            <pc:docMk/>
            <pc:sldMk cId="2764534416" sldId="6750"/>
            <ac:spMk id="7" creationId="{F4D4337C-ECD7-C709-3A06-C914A4C41AE7}"/>
          </ac:spMkLst>
        </pc:spChg>
        <pc:spChg chg="add del">
          <ac:chgData name="Dhirendra Joshi" userId="c377d6b5-3e61-408b-94a6-19dbb578aea3" providerId="ADAL" clId="{32C09D1B-AE21-4BB0-B6FB-ED1F03A767F6}" dt="2024-09-25T05:16:16.097" v="4010" actId="22"/>
          <ac:spMkLst>
            <pc:docMk/>
            <pc:sldMk cId="2764534416" sldId="6750"/>
            <ac:spMk id="9" creationId="{A00C70C1-2E21-E5A1-CA1D-F255637484BC}"/>
          </ac:spMkLst>
        </pc:spChg>
        <pc:spChg chg="add mod ord">
          <ac:chgData name="Dhirendra Joshi" userId="c377d6b5-3e61-408b-94a6-19dbb578aea3" providerId="ADAL" clId="{32C09D1B-AE21-4BB0-B6FB-ED1F03A767F6}" dt="2024-09-25T05:41:38.955" v="4247" actId="20577"/>
          <ac:spMkLst>
            <pc:docMk/>
            <pc:sldMk cId="2764534416" sldId="6750"/>
            <ac:spMk id="14" creationId="{5BFD9B60-EA3B-8786-8884-DF05D64ED714}"/>
          </ac:spMkLst>
        </pc:spChg>
        <pc:spChg chg="mod">
          <ac:chgData name="Dhirendra Joshi" userId="c377d6b5-3e61-408b-94a6-19dbb578aea3" providerId="ADAL" clId="{32C09D1B-AE21-4BB0-B6FB-ED1F03A767F6}" dt="2024-09-25T09:20:39.468" v="6788" actId="14100"/>
          <ac:spMkLst>
            <pc:docMk/>
            <pc:sldMk cId="2764534416" sldId="6750"/>
            <ac:spMk id="15" creationId="{6A2AF41F-2357-510A-51A0-8F2F9D38DB36}"/>
          </ac:spMkLst>
        </pc:spChg>
        <pc:spChg chg="mod">
          <ac:chgData name="Dhirendra Joshi" userId="c377d6b5-3e61-408b-94a6-19dbb578aea3" providerId="ADAL" clId="{32C09D1B-AE21-4BB0-B6FB-ED1F03A767F6}" dt="2024-09-25T05:21:04.579" v="4096" actId="1076"/>
          <ac:spMkLst>
            <pc:docMk/>
            <pc:sldMk cId="2764534416" sldId="6750"/>
            <ac:spMk id="20" creationId="{3E69A275-9699-89E4-4433-C8F4C4DBEA25}"/>
          </ac:spMkLst>
        </pc:spChg>
        <pc:picChg chg="add mod">
          <ac:chgData name="Dhirendra Joshi" userId="c377d6b5-3e61-408b-94a6-19dbb578aea3" providerId="ADAL" clId="{32C09D1B-AE21-4BB0-B6FB-ED1F03A767F6}" dt="2024-09-25T05:17:05.259" v="4027" actId="1076"/>
          <ac:picMkLst>
            <pc:docMk/>
            <pc:sldMk cId="2764534416" sldId="6750"/>
            <ac:picMk id="10" creationId="{33643BF0-D782-D092-8E77-F2B9D06A782E}"/>
          </ac:picMkLst>
        </pc:picChg>
        <pc:picChg chg="add mod">
          <ac:chgData name="Dhirendra Joshi" userId="c377d6b5-3e61-408b-94a6-19dbb578aea3" providerId="ADAL" clId="{32C09D1B-AE21-4BB0-B6FB-ED1F03A767F6}" dt="2024-09-25T05:17:11.883" v="4029" actId="1076"/>
          <ac:picMkLst>
            <pc:docMk/>
            <pc:sldMk cId="2764534416" sldId="6750"/>
            <ac:picMk id="11" creationId="{3F4FBB96-E989-4FCF-C9AB-F9AC5F8E2BAD}"/>
          </ac:picMkLst>
        </pc:picChg>
        <pc:picChg chg="add mod">
          <ac:chgData name="Dhirendra Joshi" userId="c377d6b5-3e61-408b-94a6-19dbb578aea3" providerId="ADAL" clId="{32C09D1B-AE21-4BB0-B6FB-ED1F03A767F6}" dt="2024-09-25T05:17:16.763" v="4031" actId="1076"/>
          <ac:picMkLst>
            <pc:docMk/>
            <pc:sldMk cId="2764534416" sldId="6750"/>
            <ac:picMk id="12" creationId="{71390A65-C7B2-55EA-DB36-8F891172BC74}"/>
          </ac:picMkLst>
        </pc:picChg>
        <pc:picChg chg="del">
          <ac:chgData name="Dhirendra Joshi" userId="c377d6b5-3e61-408b-94a6-19dbb578aea3" providerId="ADAL" clId="{32C09D1B-AE21-4BB0-B6FB-ED1F03A767F6}" dt="2024-09-25T05:14:23.594" v="3982" actId="478"/>
          <ac:picMkLst>
            <pc:docMk/>
            <pc:sldMk cId="2764534416" sldId="6750"/>
            <ac:picMk id="24" creationId="{0F6A938F-048C-6C3F-B185-9D31C77713AD}"/>
          </ac:picMkLst>
        </pc:picChg>
        <pc:picChg chg="del">
          <ac:chgData name="Dhirendra Joshi" userId="c377d6b5-3e61-408b-94a6-19dbb578aea3" providerId="ADAL" clId="{32C09D1B-AE21-4BB0-B6FB-ED1F03A767F6}" dt="2024-09-25T05:14:30.831" v="3984" actId="478"/>
          <ac:picMkLst>
            <pc:docMk/>
            <pc:sldMk cId="2764534416" sldId="6750"/>
            <ac:picMk id="30" creationId="{FB712CEB-2417-0639-D47D-62D50EE4149D}"/>
          </ac:picMkLst>
        </pc:picChg>
        <pc:picChg chg="del mod">
          <ac:chgData name="Dhirendra Joshi" userId="c377d6b5-3e61-408b-94a6-19dbb578aea3" providerId="ADAL" clId="{32C09D1B-AE21-4BB0-B6FB-ED1F03A767F6}" dt="2024-09-25T05:17:12.770" v="4030" actId="478"/>
          <ac:picMkLst>
            <pc:docMk/>
            <pc:sldMk cId="2764534416" sldId="6750"/>
            <ac:picMk id="31" creationId="{14A6B74C-B654-520B-1931-E11FCCB1F5A3}"/>
          </ac:picMkLst>
        </pc:picChg>
        <pc:picChg chg="del">
          <ac:chgData name="Dhirendra Joshi" userId="c377d6b5-3e61-408b-94a6-19dbb578aea3" providerId="ADAL" clId="{32C09D1B-AE21-4BB0-B6FB-ED1F03A767F6}" dt="2024-09-25T05:17:06.480" v="4028" actId="478"/>
          <ac:picMkLst>
            <pc:docMk/>
            <pc:sldMk cId="2764534416" sldId="6750"/>
            <ac:picMk id="32" creationId="{3B2E5B13-24B1-8C1E-97A9-116730F67351}"/>
          </ac:picMkLst>
        </pc:picChg>
        <pc:picChg chg="del mod">
          <ac:chgData name="Dhirendra Joshi" userId="c377d6b5-3e61-408b-94a6-19dbb578aea3" providerId="ADAL" clId="{32C09D1B-AE21-4BB0-B6FB-ED1F03A767F6}" dt="2024-09-25T05:17:01.157" v="4026" actId="478"/>
          <ac:picMkLst>
            <pc:docMk/>
            <pc:sldMk cId="2764534416" sldId="6750"/>
            <ac:picMk id="33" creationId="{F06FB04E-B113-FABD-45BA-FD02444F09DD}"/>
          </ac:picMkLst>
        </pc:picChg>
        <pc:picChg chg="del">
          <ac:chgData name="Dhirendra Joshi" userId="c377d6b5-3e61-408b-94a6-19dbb578aea3" providerId="ADAL" clId="{32C09D1B-AE21-4BB0-B6FB-ED1F03A767F6}" dt="2024-09-25T05:16:56.882" v="4024" actId="478"/>
          <ac:picMkLst>
            <pc:docMk/>
            <pc:sldMk cId="2764534416" sldId="6750"/>
            <ac:picMk id="34" creationId="{DC7E81D5-BB8C-026C-757D-5D2EB96C29AF}"/>
          </ac:picMkLst>
        </pc:picChg>
        <pc:picChg chg="add mod">
          <ac:chgData name="Dhirendra Joshi" userId="c377d6b5-3e61-408b-94a6-19dbb578aea3" providerId="ADAL" clId="{32C09D1B-AE21-4BB0-B6FB-ED1F03A767F6}" dt="2024-09-25T05:16:11.681" v="4006" actId="14100"/>
          <ac:picMkLst>
            <pc:docMk/>
            <pc:sldMk cId="2764534416" sldId="6750"/>
            <ac:picMk id="2050" creationId="{D5979AF2-4CB8-ABAE-F3CD-0F938AECBC1D}"/>
          </ac:picMkLst>
        </pc:picChg>
        <pc:picChg chg="add">
          <ac:chgData name="Dhirendra Joshi" userId="c377d6b5-3e61-408b-94a6-19dbb578aea3" providerId="ADAL" clId="{32C09D1B-AE21-4BB0-B6FB-ED1F03A767F6}" dt="2024-09-25T05:16:21.031" v="4011"/>
          <ac:picMkLst>
            <pc:docMk/>
            <pc:sldMk cId="2764534416" sldId="6750"/>
            <ac:picMk id="2052" creationId="{ACB13138-AE4B-8E28-0223-EA57CD9DBEEC}"/>
          </ac:picMkLst>
        </pc:picChg>
        <pc:picChg chg="add mod">
          <ac:chgData name="Dhirendra Joshi" userId="c377d6b5-3e61-408b-94a6-19dbb578aea3" providerId="ADAL" clId="{32C09D1B-AE21-4BB0-B6FB-ED1F03A767F6}" dt="2024-09-25T05:17:00.281" v="4025" actId="1076"/>
          <ac:picMkLst>
            <pc:docMk/>
            <pc:sldMk cId="2764534416" sldId="6750"/>
            <ac:picMk id="2054" creationId="{BADD4EE3-AA2B-0F7B-86EE-F31ADA4397FF}"/>
          </ac:picMkLst>
        </pc:picChg>
        <pc:cxnChg chg="mod">
          <ac:chgData name="Dhirendra Joshi" userId="c377d6b5-3e61-408b-94a6-19dbb578aea3" providerId="ADAL" clId="{32C09D1B-AE21-4BB0-B6FB-ED1F03A767F6}" dt="2024-09-25T09:20:39.468" v="6788" actId="14100"/>
          <ac:cxnSpMkLst>
            <pc:docMk/>
            <pc:sldMk cId="2764534416" sldId="6750"/>
            <ac:cxnSpMk id="18" creationId="{5FC4B759-8953-D3C6-AE44-1093470425FB}"/>
          </ac:cxnSpMkLst>
        </pc:cxnChg>
        <pc:cxnChg chg="mod">
          <ac:chgData name="Dhirendra Joshi" userId="c377d6b5-3e61-408b-94a6-19dbb578aea3" providerId="ADAL" clId="{32C09D1B-AE21-4BB0-B6FB-ED1F03A767F6}" dt="2024-09-25T05:16:11.681" v="4006" actId="14100"/>
          <ac:cxnSpMkLst>
            <pc:docMk/>
            <pc:sldMk cId="2764534416" sldId="6750"/>
            <ac:cxnSpMk id="36" creationId="{6765FCF8-CAA9-166A-161A-D6722433831B}"/>
          </ac:cxnSpMkLst>
        </pc:cxnChg>
        <pc:cxnChg chg="mod">
          <ac:chgData name="Dhirendra Joshi" userId="c377d6b5-3e61-408b-94a6-19dbb578aea3" providerId="ADAL" clId="{32C09D1B-AE21-4BB0-B6FB-ED1F03A767F6}" dt="2024-09-25T05:14:23.594" v="3982" actId="478"/>
          <ac:cxnSpMkLst>
            <pc:docMk/>
            <pc:sldMk cId="2764534416" sldId="6750"/>
            <ac:cxnSpMk id="38" creationId="{E1F11488-8988-5A97-9D96-09635BB6D0B6}"/>
          </ac:cxnSpMkLst>
        </pc:cxnChg>
        <pc:cxnChg chg="mod">
          <ac:chgData name="Dhirendra Joshi" userId="c377d6b5-3e61-408b-94a6-19dbb578aea3" providerId="ADAL" clId="{32C09D1B-AE21-4BB0-B6FB-ED1F03A767F6}" dt="2024-09-25T05:16:11.254" v="4005" actId="1076"/>
          <ac:cxnSpMkLst>
            <pc:docMk/>
            <pc:sldMk cId="2764534416" sldId="6750"/>
            <ac:cxnSpMk id="41" creationId="{C8A3B11F-815F-6355-F5E1-CD07F5D81C27}"/>
          </ac:cxnSpMkLst>
        </pc:cxnChg>
        <pc:cxnChg chg="mod">
          <ac:chgData name="Dhirendra Joshi" userId="c377d6b5-3e61-408b-94a6-19dbb578aea3" providerId="ADAL" clId="{32C09D1B-AE21-4BB0-B6FB-ED1F03A767F6}" dt="2024-09-25T05:14:23.594" v="3982" actId="478"/>
          <ac:cxnSpMkLst>
            <pc:docMk/>
            <pc:sldMk cId="2764534416" sldId="6750"/>
            <ac:cxnSpMk id="44" creationId="{127BC421-4D18-65F9-F42E-6487BBC566DC}"/>
          </ac:cxnSpMkLst>
        </pc:cxnChg>
      </pc:sldChg>
      <pc:sldChg chg="addSp delSp modSp add mod">
        <pc:chgData name="Dhirendra Joshi" userId="c377d6b5-3e61-408b-94a6-19dbb578aea3" providerId="ADAL" clId="{32C09D1B-AE21-4BB0-B6FB-ED1F03A767F6}" dt="2024-09-25T09:07:17.907" v="6531" actId="20577"/>
        <pc:sldMkLst>
          <pc:docMk/>
          <pc:sldMk cId="1003451689" sldId="6751"/>
        </pc:sldMkLst>
        <pc:spChg chg="mod">
          <ac:chgData name="Dhirendra Joshi" userId="c377d6b5-3e61-408b-94a6-19dbb578aea3" providerId="ADAL" clId="{32C09D1B-AE21-4BB0-B6FB-ED1F03A767F6}" dt="2024-09-25T09:07:17.907" v="6531" actId="20577"/>
          <ac:spMkLst>
            <pc:docMk/>
            <pc:sldMk cId="1003451689" sldId="6751"/>
            <ac:spMk id="2" creationId="{00000000-0000-0000-0000-000000000000}"/>
          </ac:spMkLst>
        </pc:spChg>
        <pc:spChg chg="mod">
          <ac:chgData name="Dhirendra Joshi" userId="c377d6b5-3e61-408b-94a6-19dbb578aea3" providerId="ADAL" clId="{32C09D1B-AE21-4BB0-B6FB-ED1F03A767F6}" dt="2024-09-25T06:20:44.427" v="4976" actId="1036"/>
          <ac:spMkLst>
            <pc:docMk/>
            <pc:sldMk cId="1003451689" sldId="6751"/>
            <ac:spMk id="10" creationId="{33D20F8D-E968-89BF-03F0-792F81B731D0}"/>
          </ac:spMkLst>
        </pc:spChg>
        <pc:spChg chg="add mod">
          <ac:chgData name="Dhirendra Joshi" userId="c377d6b5-3e61-408b-94a6-19dbb578aea3" providerId="ADAL" clId="{32C09D1B-AE21-4BB0-B6FB-ED1F03A767F6}" dt="2024-09-25T05:55:33.137" v="4535" actId="1037"/>
          <ac:spMkLst>
            <pc:docMk/>
            <pc:sldMk cId="1003451689" sldId="6751"/>
            <ac:spMk id="15" creationId="{4D80A2B1-8F13-28E7-E0B2-9469FBC79E22}"/>
          </ac:spMkLst>
        </pc:spChg>
        <pc:spChg chg="add mod">
          <ac:chgData name="Dhirendra Joshi" userId="c377d6b5-3e61-408b-94a6-19dbb578aea3" providerId="ADAL" clId="{32C09D1B-AE21-4BB0-B6FB-ED1F03A767F6}" dt="2024-09-25T05:52:00.262" v="4463" actId="1038"/>
          <ac:spMkLst>
            <pc:docMk/>
            <pc:sldMk cId="1003451689" sldId="6751"/>
            <ac:spMk id="16" creationId="{7283D955-5201-337A-7012-BBC9A7166FE7}"/>
          </ac:spMkLst>
        </pc:spChg>
        <pc:spChg chg="add mod">
          <ac:chgData name="Dhirendra Joshi" userId="c377d6b5-3e61-408b-94a6-19dbb578aea3" providerId="ADAL" clId="{32C09D1B-AE21-4BB0-B6FB-ED1F03A767F6}" dt="2024-09-25T06:20:33.764" v="4966"/>
          <ac:spMkLst>
            <pc:docMk/>
            <pc:sldMk cId="1003451689" sldId="6751"/>
            <ac:spMk id="17" creationId="{AE62C8B4-B692-37B9-E9E3-6FBCA683334F}"/>
          </ac:spMkLst>
        </pc:spChg>
        <pc:spChg chg="add mod">
          <ac:chgData name="Dhirendra Joshi" userId="c377d6b5-3e61-408b-94a6-19dbb578aea3" providerId="ADAL" clId="{32C09D1B-AE21-4BB0-B6FB-ED1F03A767F6}" dt="2024-09-25T06:20:44.427" v="4976" actId="1036"/>
          <ac:spMkLst>
            <pc:docMk/>
            <pc:sldMk cId="1003451689" sldId="6751"/>
            <ac:spMk id="19" creationId="{2764F5C2-421C-2C6B-FDE5-D46401F5550B}"/>
          </ac:spMkLst>
        </pc:spChg>
        <pc:spChg chg="add mod">
          <ac:chgData name="Dhirendra Joshi" userId="c377d6b5-3e61-408b-94a6-19dbb578aea3" providerId="ADAL" clId="{32C09D1B-AE21-4BB0-B6FB-ED1F03A767F6}" dt="2024-09-25T06:20:44.427" v="4976" actId="1036"/>
          <ac:spMkLst>
            <pc:docMk/>
            <pc:sldMk cId="1003451689" sldId="6751"/>
            <ac:spMk id="21" creationId="{1FD1E9AE-402E-C63E-2DF8-2E5154F61130}"/>
          </ac:spMkLst>
        </pc:spChg>
        <pc:spChg chg="add del mod">
          <ac:chgData name="Dhirendra Joshi" userId="c377d6b5-3e61-408b-94a6-19dbb578aea3" providerId="ADAL" clId="{32C09D1B-AE21-4BB0-B6FB-ED1F03A767F6}" dt="2024-09-25T05:57:39.290" v="4566" actId="478"/>
          <ac:spMkLst>
            <pc:docMk/>
            <pc:sldMk cId="1003451689" sldId="6751"/>
            <ac:spMk id="22" creationId="{9BF22950-E565-0E14-8000-B111C854AB0C}"/>
          </ac:spMkLst>
        </pc:spChg>
        <pc:spChg chg="add mod">
          <ac:chgData name="Dhirendra Joshi" userId="c377d6b5-3e61-408b-94a6-19dbb578aea3" providerId="ADAL" clId="{32C09D1B-AE21-4BB0-B6FB-ED1F03A767F6}" dt="2024-09-25T06:20:44.427" v="4976" actId="1036"/>
          <ac:spMkLst>
            <pc:docMk/>
            <pc:sldMk cId="1003451689" sldId="6751"/>
            <ac:spMk id="23" creationId="{6766103D-1AEC-FDE6-F813-21547E8EDBE6}"/>
          </ac:spMkLst>
        </pc:spChg>
        <pc:spChg chg="add mod">
          <ac:chgData name="Dhirendra Joshi" userId="c377d6b5-3e61-408b-94a6-19dbb578aea3" providerId="ADAL" clId="{32C09D1B-AE21-4BB0-B6FB-ED1F03A767F6}" dt="2024-09-25T06:20:44.427" v="4976" actId="1036"/>
          <ac:spMkLst>
            <pc:docMk/>
            <pc:sldMk cId="1003451689" sldId="6751"/>
            <ac:spMk id="24" creationId="{5377E948-1225-FDB8-7501-C1536A60B608}"/>
          </ac:spMkLst>
        </pc:spChg>
        <pc:spChg chg="add mod">
          <ac:chgData name="Dhirendra Joshi" userId="c377d6b5-3e61-408b-94a6-19dbb578aea3" providerId="ADAL" clId="{32C09D1B-AE21-4BB0-B6FB-ED1F03A767F6}" dt="2024-09-25T06:20:04.539" v="4941" actId="1076"/>
          <ac:spMkLst>
            <pc:docMk/>
            <pc:sldMk cId="1003451689" sldId="6751"/>
            <ac:spMk id="25" creationId="{B66E1CEF-7B48-3105-25F5-8683123D1DDA}"/>
          </ac:spMkLst>
        </pc:spChg>
        <pc:spChg chg="add mod">
          <ac:chgData name="Dhirendra Joshi" userId="c377d6b5-3e61-408b-94a6-19dbb578aea3" providerId="ADAL" clId="{32C09D1B-AE21-4BB0-B6FB-ED1F03A767F6}" dt="2024-09-25T06:20:22.744" v="4965" actId="20577"/>
          <ac:spMkLst>
            <pc:docMk/>
            <pc:sldMk cId="1003451689" sldId="6751"/>
            <ac:spMk id="26" creationId="{8361F718-63C3-8292-BAF6-D4BF74D12AE9}"/>
          </ac:spMkLst>
        </pc:spChg>
        <pc:grpChg chg="add mod">
          <ac:chgData name="Dhirendra Joshi" userId="c377d6b5-3e61-408b-94a6-19dbb578aea3" providerId="ADAL" clId="{32C09D1B-AE21-4BB0-B6FB-ED1F03A767F6}" dt="2024-09-25T06:20:44.427" v="4976" actId="1036"/>
          <ac:grpSpMkLst>
            <pc:docMk/>
            <pc:sldMk cId="1003451689" sldId="6751"/>
            <ac:grpSpMk id="4" creationId="{9311A5BC-8928-E9A3-5525-32DB3F449561}"/>
          </ac:grpSpMkLst>
        </pc:grpChg>
        <pc:picChg chg="add mod">
          <ac:chgData name="Dhirendra Joshi" userId="c377d6b5-3e61-408b-94a6-19dbb578aea3" providerId="ADAL" clId="{32C09D1B-AE21-4BB0-B6FB-ED1F03A767F6}" dt="2024-09-25T06:20:44.427" v="4976" actId="1036"/>
          <ac:picMkLst>
            <pc:docMk/>
            <pc:sldMk cId="1003451689" sldId="6751"/>
            <ac:picMk id="3" creationId="{77FC6B84-71F2-3A87-F210-469706D44B2D}"/>
          </ac:picMkLst>
        </pc:picChg>
        <pc:picChg chg="mod">
          <ac:chgData name="Dhirendra Joshi" userId="c377d6b5-3e61-408b-94a6-19dbb578aea3" providerId="ADAL" clId="{32C09D1B-AE21-4BB0-B6FB-ED1F03A767F6}" dt="2024-09-25T06:20:44.427" v="4976" actId="1036"/>
          <ac:picMkLst>
            <pc:docMk/>
            <pc:sldMk cId="1003451689" sldId="6751"/>
            <ac:picMk id="5" creationId="{77C8D93B-8396-027F-9337-269F6C7941AB}"/>
          </ac:picMkLst>
        </pc:picChg>
        <pc:picChg chg="mod">
          <ac:chgData name="Dhirendra Joshi" userId="c377d6b5-3e61-408b-94a6-19dbb578aea3" providerId="ADAL" clId="{32C09D1B-AE21-4BB0-B6FB-ED1F03A767F6}" dt="2024-09-25T06:20:44.427" v="4976" actId="1036"/>
          <ac:picMkLst>
            <pc:docMk/>
            <pc:sldMk cId="1003451689" sldId="6751"/>
            <ac:picMk id="6" creationId="{59CD0767-1F39-0A6E-4DC5-F397C6AF7D48}"/>
          </ac:picMkLst>
        </pc:picChg>
        <pc:picChg chg="mod">
          <ac:chgData name="Dhirendra Joshi" userId="c377d6b5-3e61-408b-94a6-19dbb578aea3" providerId="ADAL" clId="{32C09D1B-AE21-4BB0-B6FB-ED1F03A767F6}" dt="2024-09-25T06:20:44.427" v="4976" actId="1036"/>
          <ac:picMkLst>
            <pc:docMk/>
            <pc:sldMk cId="1003451689" sldId="6751"/>
            <ac:picMk id="7" creationId="{603A60D5-3B80-C983-E84A-2D6284FBA225}"/>
          </ac:picMkLst>
        </pc:picChg>
        <pc:picChg chg="mod">
          <ac:chgData name="Dhirendra Joshi" userId="c377d6b5-3e61-408b-94a6-19dbb578aea3" providerId="ADAL" clId="{32C09D1B-AE21-4BB0-B6FB-ED1F03A767F6}" dt="2024-09-25T06:20:44.427" v="4976" actId="1036"/>
          <ac:picMkLst>
            <pc:docMk/>
            <pc:sldMk cId="1003451689" sldId="6751"/>
            <ac:picMk id="8" creationId="{A6931E4F-1C5C-680A-5925-017B5A61000E}"/>
          </ac:picMkLst>
        </pc:picChg>
        <pc:picChg chg="mod">
          <ac:chgData name="Dhirendra Joshi" userId="c377d6b5-3e61-408b-94a6-19dbb578aea3" providerId="ADAL" clId="{32C09D1B-AE21-4BB0-B6FB-ED1F03A767F6}" dt="2024-09-25T06:20:44.427" v="4976" actId="1036"/>
          <ac:picMkLst>
            <pc:docMk/>
            <pc:sldMk cId="1003451689" sldId="6751"/>
            <ac:picMk id="9" creationId="{5ECAD8AD-0053-C8EA-F9E2-33DAFBC14A03}"/>
          </ac:picMkLst>
        </pc:picChg>
        <pc:picChg chg="mod">
          <ac:chgData name="Dhirendra Joshi" userId="c377d6b5-3e61-408b-94a6-19dbb578aea3" providerId="ADAL" clId="{32C09D1B-AE21-4BB0-B6FB-ED1F03A767F6}" dt="2024-09-25T06:20:44.427" v="4976" actId="1036"/>
          <ac:picMkLst>
            <pc:docMk/>
            <pc:sldMk cId="1003451689" sldId="6751"/>
            <ac:picMk id="11" creationId="{9C987761-8D36-05A0-B8CA-C3CB7AAD3C52}"/>
          </ac:picMkLst>
        </pc:picChg>
        <pc:picChg chg="mod">
          <ac:chgData name="Dhirendra Joshi" userId="c377d6b5-3e61-408b-94a6-19dbb578aea3" providerId="ADAL" clId="{32C09D1B-AE21-4BB0-B6FB-ED1F03A767F6}" dt="2024-09-25T06:20:44.427" v="4976" actId="1036"/>
          <ac:picMkLst>
            <pc:docMk/>
            <pc:sldMk cId="1003451689" sldId="6751"/>
            <ac:picMk id="12" creationId="{F552CC9A-20E3-9E31-AA37-985DB19328C3}"/>
          </ac:picMkLst>
        </pc:picChg>
        <pc:picChg chg="mod">
          <ac:chgData name="Dhirendra Joshi" userId="c377d6b5-3e61-408b-94a6-19dbb578aea3" providerId="ADAL" clId="{32C09D1B-AE21-4BB0-B6FB-ED1F03A767F6}" dt="2024-09-25T06:20:44.427" v="4976" actId="1036"/>
          <ac:picMkLst>
            <pc:docMk/>
            <pc:sldMk cId="1003451689" sldId="6751"/>
            <ac:picMk id="13" creationId="{61EDBB65-8B8C-D8CD-631B-06509D94F0AD}"/>
          </ac:picMkLst>
        </pc:picChg>
        <pc:picChg chg="mod">
          <ac:chgData name="Dhirendra Joshi" userId="c377d6b5-3e61-408b-94a6-19dbb578aea3" providerId="ADAL" clId="{32C09D1B-AE21-4BB0-B6FB-ED1F03A767F6}" dt="2024-09-25T06:20:44.427" v="4976" actId="1036"/>
          <ac:picMkLst>
            <pc:docMk/>
            <pc:sldMk cId="1003451689" sldId="6751"/>
            <ac:picMk id="14" creationId="{C39310A6-04B5-C289-AA76-355A8A9D2BA9}"/>
          </ac:picMkLst>
        </pc:picChg>
      </pc:sldChg>
      <pc:sldChg chg="addSp delSp modSp add mod">
        <pc:chgData name="Dhirendra Joshi" userId="c377d6b5-3e61-408b-94a6-19dbb578aea3" providerId="ADAL" clId="{32C09D1B-AE21-4BB0-B6FB-ED1F03A767F6}" dt="2024-09-25T09:25:47.965" v="6867" actId="20577"/>
        <pc:sldMkLst>
          <pc:docMk/>
          <pc:sldMk cId="1218485259" sldId="6752"/>
        </pc:sldMkLst>
        <pc:spChg chg="del">
          <ac:chgData name="Dhirendra Joshi" userId="c377d6b5-3e61-408b-94a6-19dbb578aea3" providerId="ADAL" clId="{32C09D1B-AE21-4BB0-B6FB-ED1F03A767F6}" dt="2024-09-25T06:01:40.504" v="4640" actId="478"/>
          <ac:spMkLst>
            <pc:docMk/>
            <pc:sldMk cId="1218485259" sldId="6752"/>
            <ac:spMk id="10" creationId="{33D20F8D-E968-89BF-03F0-792F81B731D0}"/>
          </ac:spMkLst>
        </pc:spChg>
        <pc:spChg chg="del">
          <ac:chgData name="Dhirendra Joshi" userId="c377d6b5-3e61-408b-94a6-19dbb578aea3" providerId="ADAL" clId="{32C09D1B-AE21-4BB0-B6FB-ED1F03A767F6}" dt="2024-09-25T06:01:40.504" v="4640" actId="478"/>
          <ac:spMkLst>
            <pc:docMk/>
            <pc:sldMk cId="1218485259" sldId="6752"/>
            <ac:spMk id="15" creationId="{4D80A2B1-8F13-28E7-E0B2-9469FBC79E22}"/>
          </ac:spMkLst>
        </pc:spChg>
        <pc:spChg chg="del">
          <ac:chgData name="Dhirendra Joshi" userId="c377d6b5-3e61-408b-94a6-19dbb578aea3" providerId="ADAL" clId="{32C09D1B-AE21-4BB0-B6FB-ED1F03A767F6}" dt="2024-09-25T06:01:40.504" v="4640" actId="478"/>
          <ac:spMkLst>
            <pc:docMk/>
            <pc:sldMk cId="1218485259" sldId="6752"/>
            <ac:spMk id="16" creationId="{7283D955-5201-337A-7012-BBC9A7166FE7}"/>
          </ac:spMkLst>
        </pc:spChg>
        <pc:spChg chg="del">
          <ac:chgData name="Dhirendra Joshi" userId="c377d6b5-3e61-408b-94a6-19dbb578aea3" providerId="ADAL" clId="{32C09D1B-AE21-4BB0-B6FB-ED1F03A767F6}" dt="2024-09-25T06:01:40.504" v="4640" actId="478"/>
          <ac:spMkLst>
            <pc:docMk/>
            <pc:sldMk cId="1218485259" sldId="6752"/>
            <ac:spMk id="17" creationId="{AE62C8B4-B692-37B9-E9E3-6FBCA683334F}"/>
          </ac:spMkLst>
        </pc:spChg>
        <pc:spChg chg="del">
          <ac:chgData name="Dhirendra Joshi" userId="c377d6b5-3e61-408b-94a6-19dbb578aea3" providerId="ADAL" clId="{32C09D1B-AE21-4BB0-B6FB-ED1F03A767F6}" dt="2024-09-25T06:01:40.504" v="4640" actId="478"/>
          <ac:spMkLst>
            <pc:docMk/>
            <pc:sldMk cId="1218485259" sldId="6752"/>
            <ac:spMk id="19" creationId="{2764F5C2-421C-2C6B-FDE5-D46401F5550B}"/>
          </ac:spMkLst>
        </pc:spChg>
        <pc:spChg chg="add mod">
          <ac:chgData name="Dhirendra Joshi" userId="c377d6b5-3e61-408b-94a6-19dbb578aea3" providerId="ADAL" clId="{32C09D1B-AE21-4BB0-B6FB-ED1F03A767F6}" dt="2024-09-25T09:00:06.605" v="6380" actId="1076"/>
          <ac:spMkLst>
            <pc:docMk/>
            <pc:sldMk cId="1218485259" sldId="6752"/>
            <ac:spMk id="20" creationId="{4CB88FBF-0885-9705-98F0-F198CF574790}"/>
          </ac:spMkLst>
        </pc:spChg>
        <pc:spChg chg="del">
          <ac:chgData name="Dhirendra Joshi" userId="c377d6b5-3e61-408b-94a6-19dbb578aea3" providerId="ADAL" clId="{32C09D1B-AE21-4BB0-B6FB-ED1F03A767F6}" dt="2024-09-25T06:01:40.504" v="4640" actId="478"/>
          <ac:spMkLst>
            <pc:docMk/>
            <pc:sldMk cId="1218485259" sldId="6752"/>
            <ac:spMk id="21" creationId="{1FD1E9AE-402E-C63E-2DF8-2E5154F61130}"/>
          </ac:spMkLst>
        </pc:spChg>
        <pc:spChg chg="add mod">
          <ac:chgData name="Dhirendra Joshi" userId="c377d6b5-3e61-408b-94a6-19dbb578aea3" providerId="ADAL" clId="{32C09D1B-AE21-4BB0-B6FB-ED1F03A767F6}" dt="2024-09-25T09:25:47.965" v="6867" actId="20577"/>
          <ac:spMkLst>
            <pc:docMk/>
            <pc:sldMk cId="1218485259" sldId="6752"/>
            <ac:spMk id="22" creationId="{B1B36FBC-825E-589C-868E-31F8A3D97EDB}"/>
          </ac:spMkLst>
        </pc:spChg>
        <pc:spChg chg="add del mod">
          <ac:chgData name="Dhirendra Joshi" userId="c377d6b5-3e61-408b-94a6-19dbb578aea3" providerId="ADAL" clId="{32C09D1B-AE21-4BB0-B6FB-ED1F03A767F6}" dt="2024-09-25T08:56:26.435" v="6315" actId="478"/>
          <ac:spMkLst>
            <pc:docMk/>
            <pc:sldMk cId="1218485259" sldId="6752"/>
            <ac:spMk id="24" creationId="{97D82BA0-73B1-8FBA-D784-130905C836A1}"/>
          </ac:spMkLst>
        </pc:spChg>
        <pc:grpChg chg="del">
          <ac:chgData name="Dhirendra Joshi" userId="c377d6b5-3e61-408b-94a6-19dbb578aea3" providerId="ADAL" clId="{32C09D1B-AE21-4BB0-B6FB-ED1F03A767F6}" dt="2024-09-25T06:01:40.504" v="4640" actId="478"/>
          <ac:grpSpMkLst>
            <pc:docMk/>
            <pc:sldMk cId="1218485259" sldId="6752"/>
            <ac:grpSpMk id="4" creationId="{9311A5BC-8928-E9A3-5525-32DB3F449561}"/>
          </ac:grpSpMkLst>
        </pc:grpChg>
        <pc:picChg chg="del">
          <ac:chgData name="Dhirendra Joshi" userId="c377d6b5-3e61-408b-94a6-19dbb578aea3" providerId="ADAL" clId="{32C09D1B-AE21-4BB0-B6FB-ED1F03A767F6}" dt="2024-09-25T06:01:40.504" v="4640" actId="478"/>
          <ac:picMkLst>
            <pc:docMk/>
            <pc:sldMk cId="1218485259" sldId="6752"/>
            <ac:picMk id="3" creationId="{77FC6B84-71F2-3A87-F210-469706D44B2D}"/>
          </ac:picMkLst>
        </pc:picChg>
        <pc:picChg chg="add mod">
          <ac:chgData name="Dhirendra Joshi" userId="c377d6b5-3e61-408b-94a6-19dbb578aea3" providerId="ADAL" clId="{32C09D1B-AE21-4BB0-B6FB-ED1F03A767F6}" dt="2024-09-25T08:58:50.466" v="6341" actId="1076"/>
          <ac:picMkLst>
            <pc:docMk/>
            <pc:sldMk cId="1218485259" sldId="6752"/>
            <ac:picMk id="18" creationId="{0CDFDFB7-D8F0-17CB-A9FC-3DBB40EBEA55}"/>
          </ac:picMkLst>
        </pc:picChg>
        <pc:picChg chg="add mod">
          <ac:chgData name="Dhirendra Joshi" userId="c377d6b5-3e61-408b-94a6-19dbb578aea3" providerId="ADAL" clId="{32C09D1B-AE21-4BB0-B6FB-ED1F03A767F6}" dt="2024-09-25T08:59:03.593" v="6346" actId="1076"/>
          <ac:picMkLst>
            <pc:docMk/>
            <pc:sldMk cId="1218485259" sldId="6752"/>
            <ac:picMk id="25" creationId="{4B40AE82-A7E9-FF45-F9A3-DFC3D38145FF}"/>
          </ac:picMkLst>
        </pc:picChg>
      </pc:sldChg>
      <pc:sldChg chg="addSp delSp modSp add mod delAnim modAnim">
        <pc:chgData name="Dhirendra Joshi" userId="c377d6b5-3e61-408b-94a6-19dbb578aea3" providerId="ADAL" clId="{32C09D1B-AE21-4BB0-B6FB-ED1F03A767F6}" dt="2024-09-25T09:01:10.756" v="6398" actId="14100"/>
        <pc:sldMkLst>
          <pc:docMk/>
          <pc:sldMk cId="2762611621" sldId="6753"/>
        </pc:sldMkLst>
        <pc:spChg chg="add mod">
          <ac:chgData name="Dhirendra Joshi" userId="c377d6b5-3e61-408b-94a6-19dbb578aea3" providerId="ADAL" clId="{32C09D1B-AE21-4BB0-B6FB-ED1F03A767F6}" dt="2024-09-25T06:24:28.828" v="5047" actId="1036"/>
          <ac:spMkLst>
            <pc:docMk/>
            <pc:sldMk cId="2762611621" sldId="6753"/>
            <ac:spMk id="4" creationId="{71425D9B-82C8-6C41-C031-BA901759ED2B}"/>
          </ac:spMkLst>
        </pc:spChg>
        <pc:spChg chg="add mod">
          <ac:chgData name="Dhirendra Joshi" userId="c377d6b5-3e61-408b-94a6-19dbb578aea3" providerId="ADAL" clId="{32C09D1B-AE21-4BB0-B6FB-ED1F03A767F6}" dt="2024-09-25T09:01:09.696" v="6396" actId="1076"/>
          <ac:spMkLst>
            <pc:docMk/>
            <pc:sldMk cId="2762611621" sldId="6753"/>
            <ac:spMk id="5" creationId="{CAC6794F-0ED5-5659-5AD5-FC7F9CEEE726}"/>
          </ac:spMkLst>
        </pc:spChg>
        <pc:spChg chg="add mod">
          <ac:chgData name="Dhirendra Joshi" userId="c377d6b5-3e61-408b-94a6-19dbb578aea3" providerId="ADAL" clId="{32C09D1B-AE21-4BB0-B6FB-ED1F03A767F6}" dt="2024-09-25T06:24:28.828" v="5047" actId="1036"/>
          <ac:spMkLst>
            <pc:docMk/>
            <pc:sldMk cId="2762611621" sldId="6753"/>
            <ac:spMk id="6" creationId="{2336F69D-5D01-3B15-648F-51DF409A39F8}"/>
          </ac:spMkLst>
        </pc:spChg>
        <pc:spChg chg="add mod">
          <ac:chgData name="Dhirendra Joshi" userId="c377d6b5-3e61-408b-94a6-19dbb578aea3" providerId="ADAL" clId="{32C09D1B-AE21-4BB0-B6FB-ED1F03A767F6}" dt="2024-09-25T06:24:28.828" v="5047" actId="1036"/>
          <ac:spMkLst>
            <pc:docMk/>
            <pc:sldMk cId="2762611621" sldId="6753"/>
            <ac:spMk id="7" creationId="{A7BF813E-A547-C3DC-3327-0A292C79F57F}"/>
          </ac:spMkLst>
        </pc:spChg>
        <pc:spChg chg="add mod">
          <ac:chgData name="Dhirendra Joshi" userId="c377d6b5-3e61-408b-94a6-19dbb578aea3" providerId="ADAL" clId="{32C09D1B-AE21-4BB0-B6FB-ED1F03A767F6}" dt="2024-09-25T06:24:28.828" v="5047" actId="1036"/>
          <ac:spMkLst>
            <pc:docMk/>
            <pc:sldMk cId="2762611621" sldId="6753"/>
            <ac:spMk id="8" creationId="{A788053A-9C25-44F3-8CF6-41D018B3CA3C}"/>
          </ac:spMkLst>
        </pc:spChg>
        <pc:spChg chg="add del mod">
          <ac:chgData name="Dhirendra Joshi" userId="c377d6b5-3e61-408b-94a6-19dbb578aea3" providerId="ADAL" clId="{32C09D1B-AE21-4BB0-B6FB-ED1F03A767F6}" dt="2024-09-25T06:09:48.503" v="4758" actId="478"/>
          <ac:spMkLst>
            <pc:docMk/>
            <pc:sldMk cId="2762611621" sldId="6753"/>
            <ac:spMk id="13" creationId="{C9BDE400-EEEF-73BB-53FB-B447234E7A54}"/>
          </ac:spMkLst>
        </pc:spChg>
        <pc:spChg chg="add del mod">
          <ac:chgData name="Dhirendra Joshi" userId="c377d6b5-3e61-408b-94a6-19dbb578aea3" providerId="ADAL" clId="{32C09D1B-AE21-4BB0-B6FB-ED1F03A767F6}" dt="2024-09-25T06:10:07.240" v="4765" actId="11529"/>
          <ac:spMkLst>
            <pc:docMk/>
            <pc:sldMk cId="2762611621" sldId="6753"/>
            <ac:spMk id="14" creationId="{1CFABCA7-D04C-441F-A073-F901D4789660}"/>
          </ac:spMkLst>
        </pc:spChg>
        <pc:spChg chg="add mod">
          <ac:chgData name="Dhirendra Joshi" userId="c377d6b5-3e61-408b-94a6-19dbb578aea3" providerId="ADAL" clId="{32C09D1B-AE21-4BB0-B6FB-ED1F03A767F6}" dt="2024-09-25T06:24:28.828" v="5047" actId="1036"/>
          <ac:spMkLst>
            <pc:docMk/>
            <pc:sldMk cId="2762611621" sldId="6753"/>
            <ac:spMk id="15" creationId="{98EF3D1C-BA87-3DE8-F977-C06048101CCC}"/>
          </ac:spMkLst>
        </pc:spChg>
        <pc:spChg chg="add del mod">
          <ac:chgData name="Dhirendra Joshi" userId="c377d6b5-3e61-408b-94a6-19dbb578aea3" providerId="ADAL" clId="{32C09D1B-AE21-4BB0-B6FB-ED1F03A767F6}" dt="2024-09-25T06:11:48.401" v="4811" actId="478"/>
          <ac:spMkLst>
            <pc:docMk/>
            <pc:sldMk cId="2762611621" sldId="6753"/>
            <ac:spMk id="16" creationId="{8DDC901E-3272-1AD1-405F-98F954847F17}"/>
          </ac:spMkLst>
        </pc:spChg>
        <pc:spChg chg="add mod">
          <ac:chgData name="Dhirendra Joshi" userId="c377d6b5-3e61-408b-94a6-19dbb578aea3" providerId="ADAL" clId="{32C09D1B-AE21-4BB0-B6FB-ED1F03A767F6}" dt="2024-09-25T06:24:28.828" v="5047" actId="1036"/>
          <ac:spMkLst>
            <pc:docMk/>
            <pc:sldMk cId="2762611621" sldId="6753"/>
            <ac:spMk id="17" creationId="{E8ECE2CB-0AE8-B994-2B3A-63D4B84E0AAF}"/>
          </ac:spMkLst>
        </pc:spChg>
        <pc:spChg chg="del">
          <ac:chgData name="Dhirendra Joshi" userId="c377d6b5-3e61-408b-94a6-19dbb578aea3" providerId="ADAL" clId="{32C09D1B-AE21-4BB0-B6FB-ED1F03A767F6}" dt="2024-09-25T06:06:17.557" v="4721" actId="478"/>
          <ac:spMkLst>
            <pc:docMk/>
            <pc:sldMk cId="2762611621" sldId="6753"/>
            <ac:spMk id="20" creationId="{4CB88FBF-0885-9705-98F0-F198CF574790}"/>
          </ac:spMkLst>
        </pc:spChg>
        <pc:spChg chg="del">
          <ac:chgData name="Dhirendra Joshi" userId="c377d6b5-3e61-408b-94a6-19dbb578aea3" providerId="ADAL" clId="{32C09D1B-AE21-4BB0-B6FB-ED1F03A767F6}" dt="2024-09-25T06:06:17.557" v="4721" actId="478"/>
          <ac:spMkLst>
            <pc:docMk/>
            <pc:sldMk cId="2762611621" sldId="6753"/>
            <ac:spMk id="22" creationId="{B1B36FBC-825E-589C-868E-31F8A3D97EDB}"/>
          </ac:spMkLst>
        </pc:spChg>
        <pc:spChg chg="add del mod">
          <ac:chgData name="Dhirendra Joshi" userId="c377d6b5-3e61-408b-94a6-19dbb578aea3" providerId="ADAL" clId="{32C09D1B-AE21-4BB0-B6FB-ED1F03A767F6}" dt="2024-09-25T06:26:01.226" v="5072" actId="478"/>
          <ac:spMkLst>
            <pc:docMk/>
            <pc:sldMk cId="2762611621" sldId="6753"/>
            <ac:spMk id="23" creationId="{9293D076-7E1C-F384-A86E-405328D38C12}"/>
          </ac:spMkLst>
        </pc:spChg>
        <pc:spChg chg="add mod">
          <ac:chgData name="Dhirendra Joshi" userId="c377d6b5-3e61-408b-94a6-19dbb578aea3" providerId="ADAL" clId="{32C09D1B-AE21-4BB0-B6FB-ED1F03A767F6}" dt="2024-09-25T06:26:22.595" v="5076" actId="1076"/>
          <ac:spMkLst>
            <pc:docMk/>
            <pc:sldMk cId="2762611621" sldId="6753"/>
            <ac:spMk id="24" creationId="{A4218027-63A1-5F67-A85C-B54BEF653DAF}"/>
          </ac:spMkLst>
        </pc:spChg>
        <pc:picChg chg="add mod">
          <ac:chgData name="Dhirendra Joshi" userId="c377d6b5-3e61-408b-94a6-19dbb578aea3" providerId="ADAL" clId="{32C09D1B-AE21-4BB0-B6FB-ED1F03A767F6}" dt="2024-09-25T06:24:28.828" v="5047" actId="1036"/>
          <ac:picMkLst>
            <pc:docMk/>
            <pc:sldMk cId="2762611621" sldId="6753"/>
            <ac:picMk id="3" creationId="{3271ED20-617B-3357-5B28-1ADB1CC53B49}"/>
          </ac:picMkLst>
        </pc:picChg>
        <pc:picChg chg="del">
          <ac:chgData name="Dhirendra Joshi" userId="c377d6b5-3e61-408b-94a6-19dbb578aea3" providerId="ADAL" clId="{32C09D1B-AE21-4BB0-B6FB-ED1F03A767F6}" dt="2024-09-25T06:06:17.557" v="4721" actId="478"/>
          <ac:picMkLst>
            <pc:docMk/>
            <pc:sldMk cId="2762611621" sldId="6753"/>
            <ac:picMk id="18" creationId="{0CDFDFB7-D8F0-17CB-A9FC-3DBB40EBEA55}"/>
          </ac:picMkLst>
        </pc:picChg>
        <pc:picChg chg="add del mod">
          <ac:chgData name="Dhirendra Joshi" userId="c377d6b5-3e61-408b-94a6-19dbb578aea3" providerId="ADAL" clId="{32C09D1B-AE21-4BB0-B6FB-ED1F03A767F6}" dt="2024-09-25T06:27:15.433" v="5082" actId="478"/>
          <ac:picMkLst>
            <pc:docMk/>
            <pc:sldMk cId="2762611621" sldId="6753"/>
            <ac:picMk id="19" creationId="{1E2B793E-FC80-1E9F-E8C0-0BBD75E91D4A}"/>
          </ac:picMkLst>
        </pc:picChg>
        <pc:picChg chg="add mod">
          <ac:chgData name="Dhirendra Joshi" userId="c377d6b5-3e61-408b-94a6-19dbb578aea3" providerId="ADAL" clId="{32C09D1B-AE21-4BB0-B6FB-ED1F03A767F6}" dt="2024-09-25T06:24:34.768" v="5048" actId="1076"/>
          <ac:picMkLst>
            <pc:docMk/>
            <pc:sldMk cId="2762611621" sldId="6753"/>
            <ac:picMk id="21" creationId="{7A64EFBE-3317-C080-03C5-38E59BFE7CEE}"/>
          </ac:picMkLst>
        </pc:picChg>
        <pc:picChg chg="add mod">
          <ac:chgData name="Dhirendra Joshi" userId="c377d6b5-3e61-408b-94a6-19dbb578aea3" providerId="ADAL" clId="{32C09D1B-AE21-4BB0-B6FB-ED1F03A767F6}" dt="2024-09-25T06:27:19.827" v="5084" actId="1076"/>
          <ac:picMkLst>
            <pc:docMk/>
            <pc:sldMk cId="2762611621" sldId="6753"/>
            <ac:picMk id="25" creationId="{64DFBA59-2BEF-AE1E-6857-83118AC7EF67}"/>
          </ac:picMkLst>
        </pc:picChg>
        <pc:picChg chg="add mod">
          <ac:chgData name="Dhirendra Joshi" userId="c377d6b5-3e61-408b-94a6-19dbb578aea3" providerId="ADAL" clId="{32C09D1B-AE21-4BB0-B6FB-ED1F03A767F6}" dt="2024-09-25T09:01:10.756" v="6398" actId="14100"/>
          <ac:picMkLst>
            <pc:docMk/>
            <pc:sldMk cId="2762611621" sldId="6753"/>
            <ac:picMk id="26" creationId="{492DF53C-71F1-6D2C-A792-40744BE849D0}"/>
          </ac:picMkLst>
        </pc:picChg>
        <pc:cxnChg chg="add del mod">
          <ac:chgData name="Dhirendra Joshi" userId="c377d6b5-3e61-408b-94a6-19dbb578aea3" providerId="ADAL" clId="{32C09D1B-AE21-4BB0-B6FB-ED1F03A767F6}" dt="2024-09-25T06:09:50.807" v="4759" actId="478"/>
          <ac:cxnSpMkLst>
            <pc:docMk/>
            <pc:sldMk cId="2762611621" sldId="6753"/>
            <ac:cxnSpMk id="10" creationId="{46BB5771-F2F8-875F-62E2-0E4C511978E8}"/>
          </ac:cxnSpMkLst>
        </pc:cxnChg>
      </pc:sldChg>
      <pc:sldChg chg="add del mod modShow">
        <pc:chgData name="Dhirendra Joshi" userId="c377d6b5-3e61-408b-94a6-19dbb578aea3" providerId="ADAL" clId="{32C09D1B-AE21-4BB0-B6FB-ED1F03A767F6}" dt="2024-09-25T09:02:34.028" v="6402" actId="2696"/>
        <pc:sldMkLst>
          <pc:docMk/>
          <pc:sldMk cId="1783092998" sldId="6754"/>
        </pc:sldMkLst>
      </pc:sldChg>
      <pc:sldChg chg="modSp add mod ord">
        <pc:chgData name="Dhirendra Joshi" userId="c377d6b5-3e61-408b-94a6-19dbb578aea3" providerId="ADAL" clId="{32C09D1B-AE21-4BB0-B6FB-ED1F03A767F6}" dt="2024-09-25T09:28:17.387" v="6869" actId="1076"/>
        <pc:sldMkLst>
          <pc:docMk/>
          <pc:sldMk cId="2703291302" sldId="6755"/>
        </pc:sldMkLst>
        <pc:graphicFrameChg chg="mod modGraphic">
          <ac:chgData name="Dhirendra Joshi" userId="c377d6b5-3e61-408b-94a6-19dbb578aea3" providerId="ADAL" clId="{32C09D1B-AE21-4BB0-B6FB-ED1F03A767F6}" dt="2024-09-25T09:28:17.387" v="6869" actId="1076"/>
          <ac:graphicFrameMkLst>
            <pc:docMk/>
            <pc:sldMk cId="2703291302" sldId="6755"/>
            <ac:graphicFrameMk id="3" creationId="{39705E20-1823-1421-301D-1626BF83B4DD}"/>
          </ac:graphicFrameMkLst>
        </pc:graphicFrameChg>
      </pc:sldChg>
      <pc:sldChg chg="addSp delSp modSp add mod modShow">
        <pc:chgData name="Dhirendra Joshi" userId="c377d6b5-3e61-408b-94a6-19dbb578aea3" providerId="ADAL" clId="{32C09D1B-AE21-4BB0-B6FB-ED1F03A767F6}" dt="2024-09-25T11:04:06.658" v="7493" actId="1076"/>
        <pc:sldMkLst>
          <pc:docMk/>
          <pc:sldMk cId="798329637" sldId="6756"/>
        </pc:sldMkLst>
        <pc:spChg chg="mod">
          <ac:chgData name="Dhirendra Joshi" userId="c377d6b5-3e61-408b-94a6-19dbb578aea3" providerId="ADAL" clId="{32C09D1B-AE21-4BB0-B6FB-ED1F03A767F6}" dt="2024-09-25T10:58:00.416" v="7408" actId="1076"/>
          <ac:spMkLst>
            <pc:docMk/>
            <pc:sldMk cId="798329637" sldId="6756"/>
            <ac:spMk id="2" creationId="{00000000-0000-0000-0000-000000000000}"/>
          </ac:spMkLst>
        </pc:spChg>
        <pc:spChg chg="add del mod">
          <ac:chgData name="Dhirendra Joshi" userId="c377d6b5-3e61-408b-94a6-19dbb578aea3" providerId="ADAL" clId="{32C09D1B-AE21-4BB0-B6FB-ED1F03A767F6}" dt="2024-09-25T08:45:29.882" v="6183" actId="478"/>
          <ac:spMkLst>
            <pc:docMk/>
            <pc:sldMk cId="798329637" sldId="6756"/>
            <ac:spMk id="4" creationId="{6187E017-D21B-4EE9-0C7D-B853B3C85322}"/>
          </ac:spMkLst>
        </pc:spChg>
        <pc:spChg chg="add del mod">
          <ac:chgData name="Dhirendra Joshi" userId="c377d6b5-3e61-408b-94a6-19dbb578aea3" providerId="ADAL" clId="{32C09D1B-AE21-4BB0-B6FB-ED1F03A767F6}" dt="2024-09-25T08:45:30.471" v="6184" actId="478"/>
          <ac:spMkLst>
            <pc:docMk/>
            <pc:sldMk cId="798329637" sldId="6756"/>
            <ac:spMk id="5" creationId="{FFC3DCC3-E8BD-5F09-2899-E4332E336A26}"/>
          </ac:spMkLst>
        </pc:spChg>
        <pc:spChg chg="add del mod">
          <ac:chgData name="Dhirendra Joshi" userId="c377d6b5-3e61-408b-94a6-19dbb578aea3" providerId="ADAL" clId="{32C09D1B-AE21-4BB0-B6FB-ED1F03A767F6}" dt="2024-09-25T10:58:11.771" v="7412" actId="478"/>
          <ac:spMkLst>
            <pc:docMk/>
            <pc:sldMk cId="798329637" sldId="6756"/>
            <ac:spMk id="6" creationId="{8A6D5BA6-AC0E-F91B-E9DF-6B5476596403}"/>
          </ac:spMkLst>
        </pc:spChg>
        <pc:spChg chg="add del mod">
          <ac:chgData name="Dhirendra Joshi" userId="c377d6b5-3e61-408b-94a6-19dbb578aea3" providerId="ADAL" clId="{32C09D1B-AE21-4BB0-B6FB-ED1F03A767F6}" dt="2024-09-25T11:03:34.905" v="7479" actId="478"/>
          <ac:spMkLst>
            <pc:docMk/>
            <pc:sldMk cId="798329637" sldId="6756"/>
            <ac:spMk id="7" creationId="{D0F9ED29-AFBA-6467-4605-4755F03C4409}"/>
          </ac:spMkLst>
        </pc:spChg>
        <pc:spChg chg="add del mod">
          <ac:chgData name="Dhirendra Joshi" userId="c377d6b5-3e61-408b-94a6-19dbb578aea3" providerId="ADAL" clId="{32C09D1B-AE21-4BB0-B6FB-ED1F03A767F6}" dt="2024-09-25T11:03:33.525" v="7478" actId="478"/>
          <ac:spMkLst>
            <pc:docMk/>
            <pc:sldMk cId="798329637" sldId="6756"/>
            <ac:spMk id="8" creationId="{BCC7027B-55C4-B274-FC61-9179CF67AEB4}"/>
          </ac:spMkLst>
        </pc:spChg>
        <pc:spChg chg="add mod">
          <ac:chgData name="Dhirendra Joshi" userId="c377d6b5-3e61-408b-94a6-19dbb578aea3" providerId="ADAL" clId="{32C09D1B-AE21-4BB0-B6FB-ED1F03A767F6}" dt="2024-09-25T11:04:06.658" v="7493" actId="1076"/>
          <ac:spMkLst>
            <pc:docMk/>
            <pc:sldMk cId="798329637" sldId="6756"/>
            <ac:spMk id="9" creationId="{D12F0E3D-09BD-E8DE-C5F5-A2C0F6287A31}"/>
          </ac:spMkLst>
        </pc:spChg>
        <pc:spChg chg="del">
          <ac:chgData name="Dhirendra Joshi" userId="c377d6b5-3e61-408b-94a6-19dbb578aea3" providerId="ADAL" clId="{32C09D1B-AE21-4BB0-B6FB-ED1F03A767F6}" dt="2024-09-25T07:53:10.082" v="6030" actId="478"/>
          <ac:spMkLst>
            <pc:docMk/>
            <pc:sldMk cId="798329637" sldId="6756"/>
            <ac:spMk id="10" creationId="{33D20F8D-E968-89BF-03F0-792F81B731D0}"/>
          </ac:spMkLst>
        </pc:spChg>
        <pc:graphicFrameChg chg="add mod modGraphic">
          <ac:chgData name="Dhirendra Joshi" userId="c377d6b5-3e61-408b-94a6-19dbb578aea3" providerId="ADAL" clId="{32C09D1B-AE21-4BB0-B6FB-ED1F03A767F6}" dt="2024-09-25T10:59:07.538" v="7429" actId="1076"/>
          <ac:graphicFrameMkLst>
            <pc:docMk/>
            <pc:sldMk cId="798329637" sldId="6756"/>
            <ac:graphicFrameMk id="3" creationId="{D8A79A79-015B-834D-D6C7-029722EED30C}"/>
          </ac:graphicFrameMkLst>
        </pc:graphicFrameChg>
      </pc:sldChg>
      <pc:sldChg chg="add del">
        <pc:chgData name="Dhirendra Joshi" userId="c377d6b5-3e61-408b-94a6-19dbb578aea3" providerId="ADAL" clId="{32C09D1B-AE21-4BB0-B6FB-ED1F03A767F6}" dt="2024-09-25T08:31:31.972" v="6099" actId="2696"/>
        <pc:sldMkLst>
          <pc:docMk/>
          <pc:sldMk cId="385957076" sldId="6757"/>
        </pc:sldMkLst>
      </pc:sldChg>
      <pc:sldChg chg="addSp delSp modSp add mod">
        <pc:chgData name="Dhirendra Joshi" userId="c377d6b5-3e61-408b-94a6-19dbb578aea3" providerId="ADAL" clId="{32C09D1B-AE21-4BB0-B6FB-ED1F03A767F6}" dt="2024-09-25T10:28:07.476" v="7198" actId="20577"/>
        <pc:sldMkLst>
          <pc:docMk/>
          <pc:sldMk cId="3870067325" sldId="6757"/>
        </pc:sldMkLst>
        <pc:spChg chg="mod">
          <ac:chgData name="Dhirendra Joshi" userId="c377d6b5-3e61-408b-94a6-19dbb578aea3" providerId="ADAL" clId="{32C09D1B-AE21-4BB0-B6FB-ED1F03A767F6}" dt="2024-09-25T10:25:04.460" v="6958" actId="20577"/>
          <ac:spMkLst>
            <pc:docMk/>
            <pc:sldMk cId="3870067325" sldId="6757"/>
            <ac:spMk id="2" creationId="{00000000-0000-0000-0000-000000000000}"/>
          </ac:spMkLst>
        </pc:spChg>
        <pc:spChg chg="add del mod">
          <ac:chgData name="Dhirendra Joshi" userId="c377d6b5-3e61-408b-94a6-19dbb578aea3" providerId="ADAL" clId="{32C09D1B-AE21-4BB0-B6FB-ED1F03A767F6}" dt="2024-09-25T10:09:28.613" v="6885"/>
          <ac:spMkLst>
            <pc:docMk/>
            <pc:sldMk cId="3870067325" sldId="6757"/>
            <ac:spMk id="4" creationId="{85149EAC-CFCF-F9B9-0796-1B8465FD32A3}"/>
          </ac:spMkLst>
        </pc:spChg>
        <pc:spChg chg="add mod">
          <ac:chgData name="Dhirendra Joshi" userId="c377d6b5-3e61-408b-94a6-19dbb578aea3" providerId="ADAL" clId="{32C09D1B-AE21-4BB0-B6FB-ED1F03A767F6}" dt="2024-09-25T10:28:07.476" v="7198" actId="20577"/>
          <ac:spMkLst>
            <pc:docMk/>
            <pc:sldMk cId="3870067325" sldId="6757"/>
            <ac:spMk id="5" creationId="{19919BBB-8A11-0398-EA0E-F7E68344E2B5}"/>
          </ac:spMkLst>
        </pc:spChg>
        <pc:graphicFrameChg chg="del">
          <ac:chgData name="Dhirendra Joshi" userId="c377d6b5-3e61-408b-94a6-19dbb578aea3" providerId="ADAL" clId="{32C09D1B-AE21-4BB0-B6FB-ED1F03A767F6}" dt="2024-09-25T09:02:30.928" v="6401" actId="478"/>
          <ac:graphicFrameMkLst>
            <pc:docMk/>
            <pc:sldMk cId="3870067325" sldId="6757"/>
            <ac:graphicFrameMk id="3" creationId="{D8A79A79-015B-834D-D6C7-029722EED30C}"/>
          </ac:graphicFrameMkLst>
        </pc:graphicFrameChg>
      </pc:sldChg>
      <pc:sldChg chg="addSp delSp modSp add mod">
        <pc:chgData name="Dhirendra Joshi" userId="c377d6b5-3e61-408b-94a6-19dbb578aea3" providerId="ADAL" clId="{32C09D1B-AE21-4BB0-B6FB-ED1F03A767F6}" dt="2024-09-25T10:44:16.463" v="7292" actId="20577"/>
        <pc:sldMkLst>
          <pc:docMk/>
          <pc:sldMk cId="2807079041" sldId="6758"/>
        </pc:sldMkLst>
        <pc:spChg chg="mod">
          <ac:chgData name="Dhirendra Joshi" userId="c377d6b5-3e61-408b-94a6-19dbb578aea3" providerId="ADAL" clId="{32C09D1B-AE21-4BB0-B6FB-ED1F03A767F6}" dt="2024-09-25T09:03:23.226" v="6419" actId="14100"/>
          <ac:spMkLst>
            <pc:docMk/>
            <pc:sldMk cId="2807079041" sldId="6758"/>
            <ac:spMk id="2" creationId="{00000000-0000-0000-0000-000000000000}"/>
          </ac:spMkLst>
        </pc:spChg>
        <pc:spChg chg="add mod">
          <ac:chgData name="Dhirendra Joshi" userId="c377d6b5-3e61-408b-94a6-19dbb578aea3" providerId="ADAL" clId="{32C09D1B-AE21-4BB0-B6FB-ED1F03A767F6}" dt="2024-09-25T10:44:16.463" v="7292" actId="20577"/>
          <ac:spMkLst>
            <pc:docMk/>
            <pc:sldMk cId="2807079041" sldId="6758"/>
            <ac:spMk id="3" creationId="{78FE01E1-74AA-6FF6-D15D-F3780B17E19F}"/>
          </ac:spMkLst>
        </pc:spChg>
        <pc:spChg chg="del mod">
          <ac:chgData name="Dhirendra Joshi" userId="c377d6b5-3e61-408b-94a6-19dbb578aea3" providerId="ADAL" clId="{32C09D1B-AE21-4BB0-B6FB-ED1F03A767F6}" dt="2024-09-25T10:09:33.181" v="6888"/>
          <ac:spMkLst>
            <pc:docMk/>
            <pc:sldMk cId="2807079041" sldId="6758"/>
            <ac:spMk id="4" creationId="{85149EAC-CFCF-F9B9-0796-1B8465FD32A3}"/>
          </ac:spMkLst>
        </pc:spChg>
      </pc:sldChg>
      <pc:sldChg chg="addSp delSp modSp add mod">
        <pc:chgData name="Dhirendra Joshi" userId="c377d6b5-3e61-408b-94a6-19dbb578aea3" providerId="ADAL" clId="{32C09D1B-AE21-4BB0-B6FB-ED1F03A767F6}" dt="2024-09-25T10:55:09.512" v="7341" actId="20577"/>
        <pc:sldMkLst>
          <pc:docMk/>
          <pc:sldMk cId="2282087738" sldId="6759"/>
        </pc:sldMkLst>
        <pc:spChg chg="mod">
          <ac:chgData name="Dhirendra Joshi" userId="c377d6b5-3e61-408b-94a6-19dbb578aea3" providerId="ADAL" clId="{32C09D1B-AE21-4BB0-B6FB-ED1F03A767F6}" dt="2024-09-25T09:03:46.157" v="6428" actId="14100"/>
          <ac:spMkLst>
            <pc:docMk/>
            <pc:sldMk cId="2282087738" sldId="6759"/>
            <ac:spMk id="2" creationId="{00000000-0000-0000-0000-000000000000}"/>
          </ac:spMkLst>
        </pc:spChg>
        <pc:spChg chg="add mod">
          <ac:chgData name="Dhirendra Joshi" userId="c377d6b5-3e61-408b-94a6-19dbb578aea3" providerId="ADAL" clId="{32C09D1B-AE21-4BB0-B6FB-ED1F03A767F6}" dt="2024-09-25T10:55:09.512" v="7341" actId="20577"/>
          <ac:spMkLst>
            <pc:docMk/>
            <pc:sldMk cId="2282087738" sldId="6759"/>
            <ac:spMk id="3" creationId="{A7F9DD5A-169C-09CD-81F6-0785F0A1C978}"/>
          </ac:spMkLst>
        </pc:spChg>
        <pc:spChg chg="del mod">
          <ac:chgData name="Dhirendra Joshi" userId="c377d6b5-3e61-408b-94a6-19dbb578aea3" providerId="ADAL" clId="{32C09D1B-AE21-4BB0-B6FB-ED1F03A767F6}" dt="2024-09-25T10:09:37.117" v="6891"/>
          <ac:spMkLst>
            <pc:docMk/>
            <pc:sldMk cId="2282087738" sldId="6759"/>
            <ac:spMk id="4" creationId="{85149EAC-CFCF-F9B9-0796-1B8465FD32A3}"/>
          </ac:spMkLst>
        </pc:spChg>
      </pc:sldChg>
      <pc:sldChg chg="addSp delSp modSp add mod">
        <pc:chgData name="Dhirendra Joshi" userId="c377d6b5-3e61-408b-94a6-19dbb578aea3" providerId="ADAL" clId="{32C09D1B-AE21-4BB0-B6FB-ED1F03A767F6}" dt="2024-09-25T11:12:16.873" v="7576" actId="20577"/>
        <pc:sldMkLst>
          <pc:docMk/>
          <pc:sldMk cId="1013184221" sldId="6760"/>
        </pc:sldMkLst>
        <pc:spChg chg="mod">
          <ac:chgData name="Dhirendra Joshi" userId="c377d6b5-3e61-408b-94a6-19dbb578aea3" providerId="ADAL" clId="{32C09D1B-AE21-4BB0-B6FB-ED1F03A767F6}" dt="2024-09-25T09:04:01.870" v="6430"/>
          <ac:spMkLst>
            <pc:docMk/>
            <pc:sldMk cId="1013184221" sldId="6760"/>
            <ac:spMk id="2" creationId="{00000000-0000-0000-0000-000000000000}"/>
          </ac:spMkLst>
        </pc:spChg>
        <pc:spChg chg="add mod">
          <ac:chgData name="Dhirendra Joshi" userId="c377d6b5-3e61-408b-94a6-19dbb578aea3" providerId="ADAL" clId="{32C09D1B-AE21-4BB0-B6FB-ED1F03A767F6}" dt="2024-09-25T11:12:16.873" v="7576" actId="20577"/>
          <ac:spMkLst>
            <pc:docMk/>
            <pc:sldMk cId="1013184221" sldId="6760"/>
            <ac:spMk id="3" creationId="{CD90BFA5-3ED8-04B6-3727-EAFCC0D658D1}"/>
          </ac:spMkLst>
        </pc:spChg>
        <pc:spChg chg="del mod">
          <ac:chgData name="Dhirendra Joshi" userId="c377d6b5-3e61-408b-94a6-19dbb578aea3" providerId="ADAL" clId="{32C09D1B-AE21-4BB0-B6FB-ED1F03A767F6}" dt="2024-09-25T10:09:39.355" v="6894"/>
          <ac:spMkLst>
            <pc:docMk/>
            <pc:sldMk cId="1013184221" sldId="6760"/>
            <ac:spMk id="4" creationId="{85149EAC-CFCF-F9B9-0796-1B8465FD32A3}"/>
          </ac:spMkLst>
        </pc:spChg>
      </pc:sldChg>
      <pc:sldChg chg="addSp delSp modSp add mod">
        <pc:chgData name="Dhirendra Joshi" userId="c377d6b5-3e61-408b-94a6-19dbb578aea3" providerId="ADAL" clId="{32C09D1B-AE21-4BB0-B6FB-ED1F03A767F6}" dt="2024-09-25T11:53:02.332" v="7945" actId="207"/>
        <pc:sldMkLst>
          <pc:docMk/>
          <pc:sldMk cId="4014931853" sldId="6761"/>
        </pc:sldMkLst>
        <pc:spChg chg="mod">
          <ac:chgData name="Dhirendra Joshi" userId="c377d6b5-3e61-408b-94a6-19dbb578aea3" providerId="ADAL" clId="{32C09D1B-AE21-4BB0-B6FB-ED1F03A767F6}" dt="2024-09-25T11:53:02.332" v="7945" actId="207"/>
          <ac:spMkLst>
            <pc:docMk/>
            <pc:sldMk cId="4014931853" sldId="6761"/>
            <ac:spMk id="2" creationId="{00000000-0000-0000-0000-000000000000}"/>
          </ac:spMkLst>
        </pc:spChg>
        <pc:spChg chg="mod">
          <ac:chgData name="Dhirendra Joshi" userId="c377d6b5-3e61-408b-94a6-19dbb578aea3" providerId="ADAL" clId="{32C09D1B-AE21-4BB0-B6FB-ED1F03A767F6}" dt="2024-09-25T11:51:09.415" v="7929" actId="20577"/>
          <ac:spMkLst>
            <pc:docMk/>
            <pc:sldMk cId="4014931853" sldId="6761"/>
            <ac:spMk id="4" creationId="{85149EAC-CFCF-F9B9-0796-1B8465FD32A3}"/>
          </ac:spMkLst>
        </pc:spChg>
        <pc:spChg chg="add del mod">
          <ac:chgData name="Dhirendra Joshi" userId="c377d6b5-3e61-408b-94a6-19dbb578aea3" providerId="ADAL" clId="{32C09D1B-AE21-4BB0-B6FB-ED1F03A767F6}" dt="2024-09-25T11:49:58.006" v="7918" actId="478"/>
          <ac:spMkLst>
            <pc:docMk/>
            <pc:sldMk cId="4014931853" sldId="6761"/>
            <ac:spMk id="5" creationId="{3F552BFE-A15C-B0A8-CE62-116A90EFF7DC}"/>
          </ac:spMkLst>
        </pc:spChg>
        <pc:spChg chg="add mod">
          <ac:chgData name="Dhirendra Joshi" userId="c377d6b5-3e61-408b-94a6-19dbb578aea3" providerId="ADAL" clId="{32C09D1B-AE21-4BB0-B6FB-ED1F03A767F6}" dt="2024-09-25T11:50:02.197" v="7920" actId="1076"/>
          <ac:spMkLst>
            <pc:docMk/>
            <pc:sldMk cId="4014931853" sldId="6761"/>
            <ac:spMk id="6" creationId="{97E12BDF-7194-CECF-DD62-A872D2B0E300}"/>
          </ac:spMkLst>
        </pc:spChg>
        <pc:graphicFrameChg chg="add mod modGraphic">
          <ac:chgData name="Dhirendra Joshi" userId="c377d6b5-3e61-408b-94a6-19dbb578aea3" providerId="ADAL" clId="{32C09D1B-AE21-4BB0-B6FB-ED1F03A767F6}" dt="2024-09-25T11:51:29.062" v="7936" actId="1076"/>
          <ac:graphicFrameMkLst>
            <pc:docMk/>
            <pc:sldMk cId="4014931853" sldId="6761"/>
            <ac:graphicFrameMk id="3" creationId="{B7BD9714-0ED1-5FEB-80A8-ADEFDA4A20E9}"/>
          </ac:graphicFrameMkLst>
        </pc:graphicFrameChg>
      </pc:sldChg>
      <pc:sldChg chg="addSp modSp add mod replId">
        <pc:chgData name="Dhirendra Joshi" userId="c377d6b5-3e61-408b-94a6-19dbb578aea3" providerId="ADAL" clId="{32C09D1B-AE21-4BB0-B6FB-ED1F03A767F6}" dt="2024-09-25T12:51:28.317" v="8715" actId="1076"/>
        <pc:sldMkLst>
          <pc:docMk/>
          <pc:sldMk cId="1841354714" sldId="6762"/>
        </pc:sldMkLst>
        <pc:spChg chg="mod">
          <ac:chgData name="Dhirendra Joshi" userId="c377d6b5-3e61-408b-94a6-19dbb578aea3" providerId="ADAL" clId="{32C09D1B-AE21-4BB0-B6FB-ED1F03A767F6}" dt="2024-09-25T09:05:04.147" v="6465" actId="20577"/>
          <ac:spMkLst>
            <pc:docMk/>
            <pc:sldMk cId="1841354714" sldId="6762"/>
            <ac:spMk id="2" creationId="{00000000-0000-0000-0000-000000000000}"/>
          </ac:spMkLst>
        </pc:spChg>
        <pc:spChg chg="mod">
          <ac:chgData name="Dhirendra Joshi" userId="c377d6b5-3e61-408b-94a6-19dbb578aea3" providerId="ADAL" clId="{32C09D1B-AE21-4BB0-B6FB-ED1F03A767F6}" dt="2024-09-25T11:58:03.742" v="8018" actId="20577"/>
          <ac:spMkLst>
            <pc:docMk/>
            <pc:sldMk cId="1841354714" sldId="6762"/>
            <ac:spMk id="4" creationId="{85149EAC-CFCF-F9B9-0796-1B8465FD32A3}"/>
          </ac:spMkLst>
        </pc:spChg>
        <pc:picChg chg="add mod">
          <ac:chgData name="Dhirendra Joshi" userId="c377d6b5-3e61-408b-94a6-19dbb578aea3" providerId="ADAL" clId="{32C09D1B-AE21-4BB0-B6FB-ED1F03A767F6}" dt="2024-09-25T12:51:28.317" v="8715" actId="1076"/>
          <ac:picMkLst>
            <pc:docMk/>
            <pc:sldMk cId="1841354714" sldId="6762"/>
            <ac:picMk id="3" creationId="{4304AECC-CE1C-3F6F-33D2-48618EABB910}"/>
          </ac:picMkLst>
        </pc:picChg>
        <pc:picChg chg="add mod">
          <ac:chgData name="Dhirendra Joshi" userId="c377d6b5-3e61-408b-94a6-19dbb578aea3" providerId="ADAL" clId="{32C09D1B-AE21-4BB0-B6FB-ED1F03A767F6}" dt="2024-09-25T12:51:26.605" v="8714" actId="571"/>
          <ac:picMkLst>
            <pc:docMk/>
            <pc:sldMk cId="1841354714" sldId="6762"/>
            <ac:picMk id="5" creationId="{456E1BCB-CD44-F748-EA8B-D2EA297A3A9F}"/>
          </ac:picMkLst>
        </pc:picChg>
      </pc:sldChg>
      <pc:sldChg chg="addSp delSp modSp add mod replId">
        <pc:chgData name="Dhirendra Joshi" userId="c377d6b5-3e61-408b-94a6-19dbb578aea3" providerId="ADAL" clId="{32C09D1B-AE21-4BB0-B6FB-ED1F03A767F6}" dt="2024-09-25T12:09:48.686" v="8023"/>
        <pc:sldMkLst>
          <pc:docMk/>
          <pc:sldMk cId="729889767" sldId="6763"/>
        </pc:sldMkLst>
        <pc:spChg chg="mod">
          <ac:chgData name="Dhirendra Joshi" userId="c377d6b5-3e61-408b-94a6-19dbb578aea3" providerId="ADAL" clId="{32C09D1B-AE21-4BB0-B6FB-ED1F03A767F6}" dt="2024-09-25T09:05:28.189" v="6474" actId="20577"/>
          <ac:spMkLst>
            <pc:docMk/>
            <pc:sldMk cId="729889767" sldId="6763"/>
            <ac:spMk id="2" creationId="{00000000-0000-0000-0000-000000000000}"/>
          </ac:spMkLst>
        </pc:spChg>
        <pc:spChg chg="add mod">
          <ac:chgData name="Dhirendra Joshi" userId="c377d6b5-3e61-408b-94a6-19dbb578aea3" providerId="ADAL" clId="{32C09D1B-AE21-4BB0-B6FB-ED1F03A767F6}" dt="2024-09-25T12:06:38.340" v="8021" actId="6549"/>
          <ac:spMkLst>
            <pc:docMk/>
            <pc:sldMk cId="729889767" sldId="6763"/>
            <ac:spMk id="3" creationId="{95040E94-C979-B247-73E5-8591B8A4A6A9}"/>
          </ac:spMkLst>
        </pc:spChg>
        <pc:spChg chg="del mod">
          <ac:chgData name="Dhirendra Joshi" userId="c377d6b5-3e61-408b-94a6-19dbb578aea3" providerId="ADAL" clId="{32C09D1B-AE21-4BB0-B6FB-ED1F03A767F6}" dt="2024-09-25T10:10:05.370" v="6908"/>
          <ac:spMkLst>
            <pc:docMk/>
            <pc:sldMk cId="729889767" sldId="6763"/>
            <ac:spMk id="4" creationId="{85149EAC-CFCF-F9B9-0796-1B8465FD32A3}"/>
          </ac:spMkLst>
        </pc:spChg>
        <pc:spChg chg="add mod">
          <ac:chgData name="Dhirendra Joshi" userId="c377d6b5-3e61-408b-94a6-19dbb578aea3" providerId="ADAL" clId="{32C09D1B-AE21-4BB0-B6FB-ED1F03A767F6}" dt="2024-09-25T12:09:48.686" v="8023"/>
          <ac:spMkLst>
            <pc:docMk/>
            <pc:sldMk cId="729889767" sldId="6763"/>
            <ac:spMk id="5" creationId="{31894C0F-DBE3-931F-CF5C-A60E6F033F94}"/>
          </ac:spMkLst>
        </pc:spChg>
      </pc:sldChg>
      <pc:sldChg chg="addSp delSp modSp add mod replId">
        <pc:chgData name="Dhirendra Joshi" userId="c377d6b5-3e61-408b-94a6-19dbb578aea3" providerId="ADAL" clId="{32C09D1B-AE21-4BB0-B6FB-ED1F03A767F6}" dt="2024-09-25T12:34:19.541" v="8615" actId="20577"/>
        <pc:sldMkLst>
          <pc:docMk/>
          <pc:sldMk cId="3055301557" sldId="6764"/>
        </pc:sldMkLst>
        <pc:spChg chg="mod">
          <ac:chgData name="Dhirendra Joshi" userId="c377d6b5-3e61-408b-94a6-19dbb578aea3" providerId="ADAL" clId="{32C09D1B-AE21-4BB0-B6FB-ED1F03A767F6}" dt="2024-09-25T09:05:40.113" v="6476" actId="14100"/>
          <ac:spMkLst>
            <pc:docMk/>
            <pc:sldMk cId="3055301557" sldId="6764"/>
            <ac:spMk id="2" creationId="{00000000-0000-0000-0000-000000000000}"/>
          </ac:spMkLst>
        </pc:spChg>
        <pc:spChg chg="del mod">
          <ac:chgData name="Dhirendra Joshi" userId="c377d6b5-3e61-408b-94a6-19dbb578aea3" providerId="ADAL" clId="{32C09D1B-AE21-4BB0-B6FB-ED1F03A767F6}" dt="2024-09-25T10:10:07.989" v="6911"/>
          <ac:spMkLst>
            <pc:docMk/>
            <pc:sldMk cId="3055301557" sldId="6764"/>
            <ac:spMk id="4" creationId="{85149EAC-CFCF-F9B9-0796-1B8465FD32A3}"/>
          </ac:spMkLst>
        </pc:spChg>
        <pc:spChg chg="add mod">
          <ac:chgData name="Dhirendra Joshi" userId="c377d6b5-3e61-408b-94a6-19dbb578aea3" providerId="ADAL" clId="{32C09D1B-AE21-4BB0-B6FB-ED1F03A767F6}" dt="2024-09-25T12:34:19.541" v="8615" actId="20577"/>
          <ac:spMkLst>
            <pc:docMk/>
            <pc:sldMk cId="3055301557" sldId="6764"/>
            <ac:spMk id="5" creationId="{33D6118D-1AFD-65CF-B587-0F3B0E044490}"/>
          </ac:spMkLst>
        </pc:spChg>
        <pc:spChg chg="add mod">
          <ac:chgData name="Dhirendra Joshi" userId="c377d6b5-3e61-408b-94a6-19dbb578aea3" providerId="ADAL" clId="{32C09D1B-AE21-4BB0-B6FB-ED1F03A767F6}" dt="2024-09-25T12:28:57.728" v="8373" actId="113"/>
          <ac:spMkLst>
            <pc:docMk/>
            <pc:sldMk cId="3055301557" sldId="6764"/>
            <ac:spMk id="9" creationId="{882CFF8A-ABE1-EEB7-F3B7-67D890EB6539}"/>
          </ac:spMkLst>
        </pc:spChg>
        <pc:spChg chg="add mod">
          <ac:chgData name="Dhirendra Joshi" userId="c377d6b5-3e61-408b-94a6-19dbb578aea3" providerId="ADAL" clId="{32C09D1B-AE21-4BB0-B6FB-ED1F03A767F6}" dt="2024-09-25T12:31:23.486" v="8473" actId="1076"/>
          <ac:spMkLst>
            <pc:docMk/>
            <pc:sldMk cId="3055301557" sldId="6764"/>
            <ac:spMk id="10" creationId="{E47B7D28-9F9B-9002-A05A-00E6EE489A18}"/>
          </ac:spMkLst>
        </pc:spChg>
        <pc:spChg chg="add mod">
          <ac:chgData name="Dhirendra Joshi" userId="c377d6b5-3e61-408b-94a6-19dbb578aea3" providerId="ADAL" clId="{32C09D1B-AE21-4BB0-B6FB-ED1F03A767F6}" dt="2024-09-25T12:33:11.535" v="8534" actId="313"/>
          <ac:spMkLst>
            <pc:docMk/>
            <pc:sldMk cId="3055301557" sldId="6764"/>
            <ac:spMk id="11" creationId="{93197840-D316-0C3A-0A7B-75C748794CF4}"/>
          </ac:spMkLst>
        </pc:spChg>
        <pc:picChg chg="add del mod">
          <ac:chgData name="Dhirendra Joshi" userId="c377d6b5-3e61-408b-94a6-19dbb578aea3" providerId="ADAL" clId="{32C09D1B-AE21-4BB0-B6FB-ED1F03A767F6}" dt="2024-09-25T12:28:19.926" v="8350" actId="478"/>
          <ac:picMkLst>
            <pc:docMk/>
            <pc:sldMk cId="3055301557" sldId="6764"/>
            <ac:picMk id="3" creationId="{27542FE6-F679-706D-ADFB-2B52F1572028}"/>
          </ac:picMkLst>
        </pc:picChg>
        <pc:picChg chg="add mod">
          <ac:chgData name="Dhirendra Joshi" userId="c377d6b5-3e61-408b-94a6-19dbb578aea3" providerId="ADAL" clId="{32C09D1B-AE21-4BB0-B6FB-ED1F03A767F6}" dt="2024-09-25T12:28:40.874" v="8355" actId="1076"/>
          <ac:picMkLst>
            <pc:docMk/>
            <pc:sldMk cId="3055301557" sldId="6764"/>
            <ac:picMk id="6" creationId="{1FB87BFD-09CE-6F63-BCCF-C82549097B94}"/>
          </ac:picMkLst>
        </pc:picChg>
        <pc:picChg chg="add mod">
          <ac:chgData name="Dhirendra Joshi" userId="c377d6b5-3e61-408b-94a6-19dbb578aea3" providerId="ADAL" clId="{32C09D1B-AE21-4BB0-B6FB-ED1F03A767F6}" dt="2024-09-25T12:31:20.045" v="8472" actId="1076"/>
          <ac:picMkLst>
            <pc:docMk/>
            <pc:sldMk cId="3055301557" sldId="6764"/>
            <ac:picMk id="7" creationId="{BB1739D9-B680-F377-0302-5748CB920C4A}"/>
          </ac:picMkLst>
        </pc:picChg>
        <pc:picChg chg="add del mod">
          <ac:chgData name="Dhirendra Joshi" userId="c377d6b5-3e61-408b-94a6-19dbb578aea3" providerId="ADAL" clId="{32C09D1B-AE21-4BB0-B6FB-ED1F03A767F6}" dt="2024-09-25T12:28:23.546" v="8351" actId="478"/>
          <ac:picMkLst>
            <pc:docMk/>
            <pc:sldMk cId="3055301557" sldId="6764"/>
            <ac:picMk id="8" creationId="{95D6FF8F-D309-55FC-8276-2D17E568631A}"/>
          </ac:picMkLst>
        </pc:picChg>
      </pc:sldChg>
      <pc:sldChg chg="addSp delSp modSp add mod ord setBg addAnim delAnim modAnim">
        <pc:chgData name="Dhirendra Joshi" userId="c377d6b5-3e61-408b-94a6-19dbb578aea3" providerId="ADAL" clId="{32C09D1B-AE21-4BB0-B6FB-ED1F03A767F6}" dt="2024-09-25T09:16:19.801" v="6682" actId="1076"/>
        <pc:sldMkLst>
          <pc:docMk/>
          <pc:sldMk cId="1649802133" sldId="6765"/>
        </pc:sldMkLst>
        <pc:spChg chg="mod">
          <ac:chgData name="Dhirendra Joshi" userId="c377d6b5-3e61-408b-94a6-19dbb578aea3" providerId="ADAL" clId="{32C09D1B-AE21-4BB0-B6FB-ED1F03A767F6}" dt="2024-09-25T09:16:01.546" v="6676" actId="26606"/>
          <ac:spMkLst>
            <pc:docMk/>
            <pc:sldMk cId="1649802133" sldId="6765"/>
            <ac:spMk id="2" creationId="{00000000-0000-0000-0000-000000000000}"/>
          </ac:spMkLst>
        </pc:spChg>
        <pc:spChg chg="del">
          <ac:chgData name="Dhirendra Joshi" userId="c377d6b5-3e61-408b-94a6-19dbb578aea3" providerId="ADAL" clId="{32C09D1B-AE21-4BB0-B6FB-ED1F03A767F6}" dt="2024-09-25T09:15:41.113" v="6658" actId="478"/>
          <ac:spMkLst>
            <pc:docMk/>
            <pc:sldMk cId="1649802133" sldId="6765"/>
            <ac:spMk id="3" creationId="{4F41FEC2-7058-3111-E0B9-21261E5A6A12}"/>
          </ac:spMkLst>
        </pc:spChg>
        <pc:spChg chg="del">
          <ac:chgData name="Dhirendra Joshi" userId="c377d6b5-3e61-408b-94a6-19dbb578aea3" providerId="ADAL" clId="{32C09D1B-AE21-4BB0-B6FB-ED1F03A767F6}" dt="2024-09-25T09:15:41.113" v="6658" actId="478"/>
          <ac:spMkLst>
            <pc:docMk/>
            <pc:sldMk cId="1649802133" sldId="6765"/>
            <ac:spMk id="4" creationId="{F9605FEA-395E-648D-E781-13A581E6EAE9}"/>
          </ac:spMkLst>
        </pc:spChg>
        <pc:spChg chg="del">
          <ac:chgData name="Dhirendra Joshi" userId="c377d6b5-3e61-408b-94a6-19dbb578aea3" providerId="ADAL" clId="{32C09D1B-AE21-4BB0-B6FB-ED1F03A767F6}" dt="2024-09-25T09:15:41.113" v="6658" actId="478"/>
          <ac:spMkLst>
            <pc:docMk/>
            <pc:sldMk cId="1649802133" sldId="6765"/>
            <ac:spMk id="7" creationId="{F4D4337C-ECD7-C709-3A06-C914A4C41AE7}"/>
          </ac:spMkLst>
        </pc:spChg>
        <pc:spChg chg="del">
          <ac:chgData name="Dhirendra Joshi" userId="c377d6b5-3e61-408b-94a6-19dbb578aea3" providerId="ADAL" clId="{32C09D1B-AE21-4BB0-B6FB-ED1F03A767F6}" dt="2024-09-25T09:15:41.113" v="6658" actId="478"/>
          <ac:spMkLst>
            <pc:docMk/>
            <pc:sldMk cId="1649802133" sldId="6765"/>
            <ac:spMk id="8" creationId="{FABCCF58-D93E-1D48-761E-39DAC37A0A72}"/>
          </ac:spMkLst>
        </pc:spChg>
        <pc:spChg chg="del">
          <ac:chgData name="Dhirendra Joshi" userId="c377d6b5-3e61-408b-94a6-19dbb578aea3" providerId="ADAL" clId="{32C09D1B-AE21-4BB0-B6FB-ED1F03A767F6}" dt="2024-09-25T09:15:41.113" v="6658" actId="478"/>
          <ac:spMkLst>
            <pc:docMk/>
            <pc:sldMk cId="1649802133" sldId="6765"/>
            <ac:spMk id="11" creationId="{68F30147-074E-BADC-F43D-3433CAFE0E7E}"/>
          </ac:spMkLst>
        </pc:spChg>
        <pc:spChg chg="del">
          <ac:chgData name="Dhirendra Joshi" userId="c377d6b5-3e61-408b-94a6-19dbb578aea3" providerId="ADAL" clId="{32C09D1B-AE21-4BB0-B6FB-ED1F03A767F6}" dt="2024-09-25T09:15:41.113" v="6658" actId="478"/>
          <ac:spMkLst>
            <pc:docMk/>
            <pc:sldMk cId="1649802133" sldId="6765"/>
            <ac:spMk id="15" creationId="{6A2AF41F-2357-510A-51A0-8F2F9D38DB36}"/>
          </ac:spMkLst>
        </pc:spChg>
        <pc:spChg chg="del">
          <ac:chgData name="Dhirendra Joshi" userId="c377d6b5-3e61-408b-94a6-19dbb578aea3" providerId="ADAL" clId="{32C09D1B-AE21-4BB0-B6FB-ED1F03A767F6}" dt="2024-09-25T09:15:41.113" v="6658" actId="478"/>
          <ac:spMkLst>
            <pc:docMk/>
            <pc:sldMk cId="1649802133" sldId="6765"/>
            <ac:spMk id="20" creationId="{3E69A275-9699-89E4-4433-C8F4C4DBEA25}"/>
          </ac:spMkLst>
        </pc:spChg>
        <pc:spChg chg="del">
          <ac:chgData name="Dhirendra Joshi" userId="c377d6b5-3e61-408b-94a6-19dbb578aea3" providerId="ADAL" clId="{32C09D1B-AE21-4BB0-B6FB-ED1F03A767F6}" dt="2024-09-25T09:15:41.113" v="6658" actId="478"/>
          <ac:spMkLst>
            <pc:docMk/>
            <pc:sldMk cId="1649802133" sldId="6765"/>
            <ac:spMk id="25" creationId="{081D48AF-8040-B196-12E5-CCC0AE68DD29}"/>
          </ac:spMkLst>
        </pc:spChg>
        <pc:spChg chg="del">
          <ac:chgData name="Dhirendra Joshi" userId="c377d6b5-3e61-408b-94a6-19dbb578aea3" providerId="ADAL" clId="{32C09D1B-AE21-4BB0-B6FB-ED1F03A767F6}" dt="2024-09-25T09:15:41.113" v="6658" actId="478"/>
          <ac:spMkLst>
            <pc:docMk/>
            <pc:sldMk cId="1649802133" sldId="6765"/>
            <ac:spMk id="26" creationId="{A52FCE04-BA8C-2C15-9A6C-B5487AEC6C4A}"/>
          </ac:spMkLst>
        </pc:spChg>
        <pc:spChg chg="del">
          <ac:chgData name="Dhirendra Joshi" userId="c377d6b5-3e61-408b-94a6-19dbb578aea3" providerId="ADAL" clId="{32C09D1B-AE21-4BB0-B6FB-ED1F03A767F6}" dt="2024-09-25T09:15:41.113" v="6658" actId="478"/>
          <ac:spMkLst>
            <pc:docMk/>
            <pc:sldMk cId="1649802133" sldId="6765"/>
            <ac:spMk id="27" creationId="{36C0B830-7B11-82B4-CE0E-89A29F7EE50D}"/>
          </ac:spMkLst>
        </pc:spChg>
        <pc:spChg chg="del">
          <ac:chgData name="Dhirendra Joshi" userId="c377d6b5-3e61-408b-94a6-19dbb578aea3" providerId="ADAL" clId="{32C09D1B-AE21-4BB0-B6FB-ED1F03A767F6}" dt="2024-09-25T09:15:41.113" v="6658" actId="478"/>
          <ac:spMkLst>
            <pc:docMk/>
            <pc:sldMk cId="1649802133" sldId="6765"/>
            <ac:spMk id="52" creationId="{AEC84B85-7C22-5078-E226-E47FA263E2E9}"/>
          </ac:spMkLst>
        </pc:spChg>
        <pc:spChg chg="del">
          <ac:chgData name="Dhirendra Joshi" userId="c377d6b5-3e61-408b-94a6-19dbb578aea3" providerId="ADAL" clId="{32C09D1B-AE21-4BB0-B6FB-ED1F03A767F6}" dt="2024-09-25T09:15:41.113" v="6658" actId="478"/>
          <ac:spMkLst>
            <pc:docMk/>
            <pc:sldMk cId="1649802133" sldId="6765"/>
            <ac:spMk id="63" creationId="{D48E1F28-A3F5-668D-3D26-27E67EBD58FE}"/>
          </ac:spMkLst>
        </pc:spChg>
        <pc:spChg chg="add del">
          <ac:chgData name="Dhirendra Joshi" userId="c377d6b5-3e61-408b-94a6-19dbb578aea3" providerId="ADAL" clId="{32C09D1B-AE21-4BB0-B6FB-ED1F03A767F6}" dt="2024-09-25T09:15:46.703" v="6661" actId="26606"/>
          <ac:spMkLst>
            <pc:docMk/>
            <pc:sldMk cId="1649802133" sldId="6765"/>
            <ac:spMk id="3079" creationId="{A4AC5506-6312-4701-8D3C-40187889A947}"/>
          </ac:spMkLst>
        </pc:spChg>
        <pc:spChg chg="add del">
          <ac:chgData name="Dhirendra Joshi" userId="c377d6b5-3e61-408b-94a6-19dbb578aea3" providerId="ADAL" clId="{32C09D1B-AE21-4BB0-B6FB-ED1F03A767F6}" dt="2024-09-25T09:15:48.279" v="6663" actId="26606"/>
          <ac:spMkLst>
            <pc:docMk/>
            <pc:sldMk cId="1649802133" sldId="6765"/>
            <ac:spMk id="3081" creationId="{D4771268-CB57-404A-9271-370EB28F6090}"/>
          </ac:spMkLst>
        </pc:spChg>
        <pc:spChg chg="add del">
          <ac:chgData name="Dhirendra Joshi" userId="c377d6b5-3e61-408b-94a6-19dbb578aea3" providerId="ADAL" clId="{32C09D1B-AE21-4BB0-B6FB-ED1F03A767F6}" dt="2024-09-25T09:15:51.496" v="6668" actId="26606"/>
          <ac:spMkLst>
            <pc:docMk/>
            <pc:sldMk cId="1649802133" sldId="6765"/>
            <ac:spMk id="3086" creationId="{6753252F-4873-4F63-801D-CC719279A7D5}"/>
          </ac:spMkLst>
        </pc:spChg>
        <pc:spChg chg="add del">
          <ac:chgData name="Dhirendra Joshi" userId="c377d6b5-3e61-408b-94a6-19dbb578aea3" providerId="ADAL" clId="{32C09D1B-AE21-4BB0-B6FB-ED1F03A767F6}" dt="2024-09-25T09:15:51.496" v="6668" actId="26606"/>
          <ac:spMkLst>
            <pc:docMk/>
            <pc:sldMk cId="1649802133" sldId="6765"/>
            <ac:spMk id="3087" creationId="{047C8CCB-F95D-4249-92DD-651249D3535A}"/>
          </ac:spMkLst>
        </pc:spChg>
        <pc:spChg chg="add del">
          <ac:chgData name="Dhirendra Joshi" userId="c377d6b5-3e61-408b-94a6-19dbb578aea3" providerId="ADAL" clId="{32C09D1B-AE21-4BB0-B6FB-ED1F03A767F6}" dt="2024-09-25T09:15:54.058" v="6670" actId="26606"/>
          <ac:spMkLst>
            <pc:docMk/>
            <pc:sldMk cId="1649802133" sldId="6765"/>
            <ac:spMk id="3089" creationId="{D12DDE76-C203-4047-9998-63900085B5E8}"/>
          </ac:spMkLst>
        </pc:spChg>
        <pc:spChg chg="add del">
          <ac:chgData name="Dhirendra Joshi" userId="c377d6b5-3e61-408b-94a6-19dbb578aea3" providerId="ADAL" clId="{32C09D1B-AE21-4BB0-B6FB-ED1F03A767F6}" dt="2024-09-25T09:16:01.546" v="6676" actId="26606"/>
          <ac:spMkLst>
            <pc:docMk/>
            <pc:sldMk cId="1649802133" sldId="6765"/>
            <ac:spMk id="3099" creationId="{A4AC5506-6312-4701-8D3C-40187889A947}"/>
          </ac:spMkLst>
        </pc:spChg>
        <pc:grpChg chg="add del">
          <ac:chgData name="Dhirendra Joshi" userId="c377d6b5-3e61-408b-94a6-19dbb578aea3" providerId="ADAL" clId="{32C09D1B-AE21-4BB0-B6FB-ED1F03A767F6}" dt="2024-09-25T09:15:50.152" v="6666" actId="26606"/>
          <ac:grpSpMkLst>
            <pc:docMk/>
            <pc:sldMk cId="1649802133" sldId="6765"/>
            <ac:grpSpMk id="3083" creationId="{0E76F6F3-F5F0-B26D-1B63-73AD0299B731}"/>
          </ac:grpSpMkLst>
        </pc:grpChg>
        <pc:grpChg chg="add del">
          <ac:chgData name="Dhirendra Joshi" userId="c377d6b5-3e61-408b-94a6-19dbb578aea3" providerId="ADAL" clId="{32C09D1B-AE21-4BB0-B6FB-ED1F03A767F6}" dt="2024-09-25T09:15:56.413" v="6672" actId="26606"/>
          <ac:grpSpMkLst>
            <pc:docMk/>
            <pc:sldMk cId="1649802133" sldId="6765"/>
            <ac:grpSpMk id="3091" creationId="{D19F7815-3AA2-7679-26F4-A63338C8BD5B}"/>
          </ac:grpSpMkLst>
        </pc:grpChg>
        <pc:grpChg chg="add del">
          <ac:chgData name="Dhirendra Joshi" userId="c377d6b5-3e61-408b-94a6-19dbb578aea3" providerId="ADAL" clId="{32C09D1B-AE21-4BB0-B6FB-ED1F03A767F6}" dt="2024-09-25T09:15:58.750" v="6674" actId="26606"/>
          <ac:grpSpMkLst>
            <pc:docMk/>
            <pc:sldMk cId="1649802133" sldId="6765"/>
            <ac:grpSpMk id="3095" creationId="{71E4E172-1EA7-E251-8265-AD4D67315470}"/>
          </ac:grpSpMkLst>
        </pc:grpChg>
        <pc:picChg chg="del">
          <ac:chgData name="Dhirendra Joshi" userId="c377d6b5-3e61-408b-94a6-19dbb578aea3" providerId="ADAL" clId="{32C09D1B-AE21-4BB0-B6FB-ED1F03A767F6}" dt="2024-09-25T09:15:41.113" v="6658" actId="478"/>
          <ac:picMkLst>
            <pc:docMk/>
            <pc:sldMk cId="1649802133" sldId="6765"/>
            <ac:picMk id="24" creationId="{0F6A938F-048C-6C3F-B185-9D31C77713AD}"/>
          </ac:picMkLst>
        </pc:picChg>
        <pc:picChg chg="del">
          <ac:chgData name="Dhirendra Joshi" userId="c377d6b5-3e61-408b-94a6-19dbb578aea3" providerId="ADAL" clId="{32C09D1B-AE21-4BB0-B6FB-ED1F03A767F6}" dt="2024-09-25T09:15:41.113" v="6658" actId="478"/>
          <ac:picMkLst>
            <pc:docMk/>
            <pc:sldMk cId="1649802133" sldId="6765"/>
            <ac:picMk id="30" creationId="{FB712CEB-2417-0639-D47D-62D50EE4149D}"/>
          </ac:picMkLst>
        </pc:picChg>
        <pc:picChg chg="del">
          <ac:chgData name="Dhirendra Joshi" userId="c377d6b5-3e61-408b-94a6-19dbb578aea3" providerId="ADAL" clId="{32C09D1B-AE21-4BB0-B6FB-ED1F03A767F6}" dt="2024-09-25T09:15:41.113" v="6658" actId="478"/>
          <ac:picMkLst>
            <pc:docMk/>
            <pc:sldMk cId="1649802133" sldId="6765"/>
            <ac:picMk id="31" creationId="{14A6B74C-B654-520B-1931-E11FCCB1F5A3}"/>
          </ac:picMkLst>
        </pc:picChg>
        <pc:picChg chg="del">
          <ac:chgData name="Dhirendra Joshi" userId="c377d6b5-3e61-408b-94a6-19dbb578aea3" providerId="ADAL" clId="{32C09D1B-AE21-4BB0-B6FB-ED1F03A767F6}" dt="2024-09-25T09:15:41.113" v="6658" actId="478"/>
          <ac:picMkLst>
            <pc:docMk/>
            <pc:sldMk cId="1649802133" sldId="6765"/>
            <ac:picMk id="32" creationId="{3B2E5B13-24B1-8C1E-97A9-116730F67351}"/>
          </ac:picMkLst>
        </pc:picChg>
        <pc:picChg chg="del">
          <ac:chgData name="Dhirendra Joshi" userId="c377d6b5-3e61-408b-94a6-19dbb578aea3" providerId="ADAL" clId="{32C09D1B-AE21-4BB0-B6FB-ED1F03A767F6}" dt="2024-09-25T09:15:41.113" v="6658" actId="478"/>
          <ac:picMkLst>
            <pc:docMk/>
            <pc:sldMk cId="1649802133" sldId="6765"/>
            <ac:picMk id="33" creationId="{F06FB04E-B113-FABD-45BA-FD02444F09DD}"/>
          </ac:picMkLst>
        </pc:picChg>
        <pc:picChg chg="del">
          <ac:chgData name="Dhirendra Joshi" userId="c377d6b5-3e61-408b-94a6-19dbb578aea3" providerId="ADAL" clId="{32C09D1B-AE21-4BB0-B6FB-ED1F03A767F6}" dt="2024-09-25T09:15:41.113" v="6658" actId="478"/>
          <ac:picMkLst>
            <pc:docMk/>
            <pc:sldMk cId="1649802133" sldId="6765"/>
            <ac:picMk id="34" creationId="{DC7E81D5-BB8C-026C-757D-5D2EB96C29AF}"/>
          </ac:picMkLst>
        </pc:picChg>
        <pc:picChg chg="add mod">
          <ac:chgData name="Dhirendra Joshi" userId="c377d6b5-3e61-408b-94a6-19dbb578aea3" providerId="ADAL" clId="{32C09D1B-AE21-4BB0-B6FB-ED1F03A767F6}" dt="2024-09-25T09:16:19.801" v="6682" actId="1076"/>
          <ac:picMkLst>
            <pc:docMk/>
            <pc:sldMk cId="1649802133" sldId="6765"/>
            <ac:picMk id="3074" creationId="{D1C19FB2-73E7-BDCE-0B08-473D2C272C0B}"/>
          </ac:picMkLst>
        </pc:picChg>
        <pc:cxnChg chg="del">
          <ac:chgData name="Dhirendra Joshi" userId="c377d6b5-3e61-408b-94a6-19dbb578aea3" providerId="ADAL" clId="{32C09D1B-AE21-4BB0-B6FB-ED1F03A767F6}" dt="2024-09-25T09:15:41.113" v="6658" actId="478"/>
          <ac:cxnSpMkLst>
            <pc:docMk/>
            <pc:sldMk cId="1649802133" sldId="6765"/>
            <ac:cxnSpMk id="18" creationId="{5FC4B759-8953-D3C6-AE44-1093470425FB}"/>
          </ac:cxnSpMkLst>
        </pc:cxnChg>
        <pc:cxnChg chg="del">
          <ac:chgData name="Dhirendra Joshi" userId="c377d6b5-3e61-408b-94a6-19dbb578aea3" providerId="ADAL" clId="{32C09D1B-AE21-4BB0-B6FB-ED1F03A767F6}" dt="2024-09-25T09:15:41.113" v="6658" actId="478"/>
          <ac:cxnSpMkLst>
            <pc:docMk/>
            <pc:sldMk cId="1649802133" sldId="6765"/>
            <ac:cxnSpMk id="36" creationId="{6765FCF8-CAA9-166A-161A-D6722433831B}"/>
          </ac:cxnSpMkLst>
        </pc:cxnChg>
        <pc:cxnChg chg="del">
          <ac:chgData name="Dhirendra Joshi" userId="c377d6b5-3e61-408b-94a6-19dbb578aea3" providerId="ADAL" clId="{32C09D1B-AE21-4BB0-B6FB-ED1F03A767F6}" dt="2024-09-25T09:15:41.113" v="6658" actId="478"/>
          <ac:cxnSpMkLst>
            <pc:docMk/>
            <pc:sldMk cId="1649802133" sldId="6765"/>
            <ac:cxnSpMk id="38" creationId="{E1F11488-8988-5A97-9D96-09635BB6D0B6}"/>
          </ac:cxnSpMkLst>
        </pc:cxnChg>
        <pc:cxnChg chg="del">
          <ac:chgData name="Dhirendra Joshi" userId="c377d6b5-3e61-408b-94a6-19dbb578aea3" providerId="ADAL" clId="{32C09D1B-AE21-4BB0-B6FB-ED1F03A767F6}" dt="2024-09-25T09:15:41.113" v="6658" actId="478"/>
          <ac:cxnSpMkLst>
            <pc:docMk/>
            <pc:sldMk cId="1649802133" sldId="6765"/>
            <ac:cxnSpMk id="41" creationId="{C8A3B11F-815F-6355-F5E1-CD07F5D81C27}"/>
          </ac:cxnSpMkLst>
        </pc:cxnChg>
        <pc:cxnChg chg="del">
          <ac:chgData name="Dhirendra Joshi" userId="c377d6b5-3e61-408b-94a6-19dbb578aea3" providerId="ADAL" clId="{32C09D1B-AE21-4BB0-B6FB-ED1F03A767F6}" dt="2024-09-25T09:15:41.113" v="6658" actId="478"/>
          <ac:cxnSpMkLst>
            <pc:docMk/>
            <pc:sldMk cId="1649802133" sldId="6765"/>
            <ac:cxnSpMk id="44" creationId="{127BC421-4D18-65F9-F42E-6487BBC566DC}"/>
          </ac:cxnSpMkLst>
        </pc:cxnChg>
        <pc:cxnChg chg="del">
          <ac:chgData name="Dhirendra Joshi" userId="c377d6b5-3e61-408b-94a6-19dbb578aea3" providerId="ADAL" clId="{32C09D1B-AE21-4BB0-B6FB-ED1F03A767F6}" dt="2024-09-25T09:15:41.113" v="6658" actId="478"/>
          <ac:cxnSpMkLst>
            <pc:docMk/>
            <pc:sldMk cId="1649802133" sldId="6765"/>
            <ac:cxnSpMk id="54" creationId="{71124DB1-29D3-1C4A-50BD-57EB6A351A55}"/>
          </ac:cxnSpMkLst>
        </pc:cxnChg>
        <pc:cxnChg chg="del">
          <ac:chgData name="Dhirendra Joshi" userId="c377d6b5-3e61-408b-94a6-19dbb578aea3" providerId="ADAL" clId="{32C09D1B-AE21-4BB0-B6FB-ED1F03A767F6}" dt="2024-09-25T09:15:41.113" v="6658" actId="478"/>
          <ac:cxnSpMkLst>
            <pc:docMk/>
            <pc:sldMk cId="1649802133" sldId="6765"/>
            <ac:cxnSpMk id="56" creationId="{34D1C5B8-CA10-AD5B-3ABA-A4FC3D4DC840}"/>
          </ac:cxnSpMkLst>
        </pc:cxnChg>
        <pc:cxnChg chg="del">
          <ac:chgData name="Dhirendra Joshi" userId="c377d6b5-3e61-408b-94a6-19dbb578aea3" providerId="ADAL" clId="{32C09D1B-AE21-4BB0-B6FB-ED1F03A767F6}" dt="2024-09-25T09:15:41.113" v="6658" actId="478"/>
          <ac:cxnSpMkLst>
            <pc:docMk/>
            <pc:sldMk cId="1649802133" sldId="6765"/>
            <ac:cxnSpMk id="64" creationId="{57151C57-2BC9-E5C8-EAFC-6D7D1333DE1D}"/>
          </ac:cxnSpMkLst>
        </pc:cxnChg>
      </pc:sldChg>
      <pc:sldChg chg="add del ord">
        <pc:chgData name="Dhirendra Joshi" userId="c377d6b5-3e61-408b-94a6-19dbb578aea3" providerId="ADAL" clId="{32C09D1B-AE21-4BB0-B6FB-ED1F03A767F6}" dt="2024-09-25T09:22:10.965" v="6813" actId="2696"/>
        <pc:sldMkLst>
          <pc:docMk/>
          <pc:sldMk cId="591933194" sldId="6766"/>
        </pc:sldMkLst>
      </pc:sldChg>
      <pc:sldChg chg="addSp delSp modSp add">
        <pc:chgData name="Dhirendra Joshi" userId="c377d6b5-3e61-408b-94a6-19dbb578aea3" providerId="ADAL" clId="{32C09D1B-AE21-4BB0-B6FB-ED1F03A767F6}" dt="2024-09-25T09:29:03.907" v="6880" actId="1076"/>
        <pc:sldMkLst>
          <pc:docMk/>
          <pc:sldMk cId="3160958907" sldId="6766"/>
        </pc:sldMkLst>
        <pc:picChg chg="del">
          <ac:chgData name="Dhirendra Joshi" userId="c377d6b5-3e61-408b-94a6-19dbb578aea3" providerId="ADAL" clId="{32C09D1B-AE21-4BB0-B6FB-ED1F03A767F6}" dt="2024-09-25T09:28:50.542" v="6872" actId="478"/>
          <ac:picMkLst>
            <pc:docMk/>
            <pc:sldMk cId="3160958907" sldId="6766"/>
            <ac:picMk id="3074" creationId="{D1C19FB2-73E7-BDCE-0B08-473D2C272C0B}"/>
          </ac:picMkLst>
        </pc:picChg>
        <pc:picChg chg="add">
          <ac:chgData name="Dhirendra Joshi" userId="c377d6b5-3e61-408b-94a6-19dbb578aea3" providerId="ADAL" clId="{32C09D1B-AE21-4BB0-B6FB-ED1F03A767F6}" dt="2024-09-25T09:28:48.993" v="6871"/>
          <ac:picMkLst>
            <pc:docMk/>
            <pc:sldMk cId="3160958907" sldId="6766"/>
            <ac:picMk id="5122" creationId="{2AA5992F-893E-06BA-7828-3C070FBC110B}"/>
          </ac:picMkLst>
        </pc:picChg>
        <pc:picChg chg="add mod">
          <ac:chgData name="Dhirendra Joshi" userId="c377d6b5-3e61-408b-94a6-19dbb578aea3" providerId="ADAL" clId="{32C09D1B-AE21-4BB0-B6FB-ED1F03A767F6}" dt="2024-09-25T09:29:03.907" v="6880" actId="1076"/>
          <ac:picMkLst>
            <pc:docMk/>
            <pc:sldMk cId="3160958907" sldId="6766"/>
            <ac:picMk id="5124" creationId="{1C416DBC-E3A5-8FF6-7F3F-F13F3C0641A3}"/>
          </ac:picMkLst>
        </pc:picChg>
      </pc:sldChg>
      <pc:sldChg chg="addSp modSp add mod">
        <pc:chgData name="Dhirendra Joshi" userId="c377d6b5-3e61-408b-94a6-19dbb578aea3" providerId="ADAL" clId="{32C09D1B-AE21-4BB0-B6FB-ED1F03A767F6}" dt="2024-09-25T10:38:11.671" v="7253" actId="20577"/>
        <pc:sldMkLst>
          <pc:docMk/>
          <pc:sldMk cId="1824159143" sldId="6767"/>
        </pc:sldMkLst>
        <pc:spChg chg="add mod">
          <ac:chgData name="Dhirendra Joshi" userId="c377d6b5-3e61-408b-94a6-19dbb578aea3" providerId="ADAL" clId="{32C09D1B-AE21-4BB0-B6FB-ED1F03A767F6}" dt="2024-09-25T10:38:11.671" v="7253" actId="20577"/>
          <ac:spMkLst>
            <pc:docMk/>
            <pc:sldMk cId="1824159143" sldId="6767"/>
            <ac:spMk id="3" creationId="{0F82AF88-E311-BEBC-5DD4-59A3A81A4167}"/>
          </ac:spMkLst>
        </pc:spChg>
      </pc:sldChg>
      <pc:sldChg chg="modSp add mod">
        <pc:chgData name="Dhirendra Joshi" userId="c377d6b5-3e61-408b-94a6-19dbb578aea3" providerId="ADAL" clId="{32C09D1B-AE21-4BB0-B6FB-ED1F03A767F6}" dt="2024-09-25T11:37:39.475" v="7677" actId="20577"/>
        <pc:sldMkLst>
          <pc:docMk/>
          <pc:sldMk cId="540216349" sldId="6768"/>
        </pc:sldMkLst>
        <pc:spChg chg="mod">
          <ac:chgData name="Dhirendra Joshi" userId="c377d6b5-3e61-408b-94a6-19dbb578aea3" providerId="ADAL" clId="{32C09D1B-AE21-4BB0-B6FB-ED1F03A767F6}" dt="2024-09-25T11:37:39.475" v="7677" actId="20577"/>
          <ac:spMkLst>
            <pc:docMk/>
            <pc:sldMk cId="540216349" sldId="6768"/>
            <ac:spMk id="4" creationId="{85149EAC-CFCF-F9B9-0796-1B8465FD32A3}"/>
          </ac:spMkLst>
        </pc:spChg>
      </pc:sldChg>
      <pc:sldChg chg="addSp delSp modSp add mod">
        <pc:chgData name="Dhirendra Joshi" userId="c377d6b5-3e61-408b-94a6-19dbb578aea3" providerId="ADAL" clId="{32C09D1B-AE21-4BB0-B6FB-ED1F03A767F6}" dt="2024-09-25T12:47:00.942" v="8684" actId="1076"/>
        <pc:sldMkLst>
          <pc:docMk/>
          <pc:sldMk cId="160471055" sldId="6769"/>
        </pc:sldMkLst>
        <pc:spChg chg="del mod">
          <ac:chgData name="Dhirendra Joshi" userId="c377d6b5-3e61-408b-94a6-19dbb578aea3" providerId="ADAL" clId="{32C09D1B-AE21-4BB0-B6FB-ED1F03A767F6}" dt="2024-09-25T12:46:33.968" v="8677" actId="478"/>
          <ac:spMkLst>
            <pc:docMk/>
            <pc:sldMk cId="160471055" sldId="6769"/>
            <ac:spMk id="5" creationId="{33D6118D-1AFD-65CF-B587-0F3B0E044490}"/>
          </ac:spMkLst>
        </pc:spChg>
        <pc:picChg chg="mod">
          <ac:chgData name="Dhirendra Joshi" userId="c377d6b5-3e61-408b-94a6-19dbb578aea3" providerId="ADAL" clId="{32C09D1B-AE21-4BB0-B6FB-ED1F03A767F6}" dt="2024-09-25T12:46:58.361" v="8682" actId="1076"/>
          <ac:picMkLst>
            <pc:docMk/>
            <pc:sldMk cId="160471055" sldId="6769"/>
            <ac:picMk id="3" creationId="{27542FE6-F679-706D-ADFB-2B52F1572028}"/>
          </ac:picMkLst>
        </pc:picChg>
        <pc:picChg chg="add mod">
          <ac:chgData name="Dhirendra Joshi" userId="c377d6b5-3e61-408b-94a6-19dbb578aea3" providerId="ADAL" clId="{32C09D1B-AE21-4BB0-B6FB-ED1F03A767F6}" dt="2024-09-25T12:47:00.942" v="8684" actId="1076"/>
          <ac:picMkLst>
            <pc:docMk/>
            <pc:sldMk cId="160471055" sldId="6769"/>
            <ac:picMk id="4" creationId="{91F7DD6A-C068-D011-430B-127424992FFE}"/>
          </ac:picMkLst>
        </pc:picChg>
        <pc:picChg chg="del">
          <ac:chgData name="Dhirendra Joshi" userId="c377d6b5-3e61-408b-94a6-19dbb578aea3" providerId="ADAL" clId="{32C09D1B-AE21-4BB0-B6FB-ED1F03A767F6}" dt="2024-09-25T12:35:44.231" v="8618" actId="478"/>
          <ac:picMkLst>
            <pc:docMk/>
            <pc:sldMk cId="160471055" sldId="6769"/>
            <ac:picMk id="6" creationId="{1FB87BFD-09CE-6F63-BCCF-C82549097B94}"/>
          </ac:picMkLst>
        </pc:picChg>
        <pc:picChg chg="del">
          <ac:chgData name="Dhirendra Joshi" userId="c377d6b5-3e61-408b-94a6-19dbb578aea3" providerId="ADAL" clId="{32C09D1B-AE21-4BB0-B6FB-ED1F03A767F6}" dt="2024-09-25T12:35:43.432" v="8617" actId="478"/>
          <ac:picMkLst>
            <pc:docMk/>
            <pc:sldMk cId="160471055" sldId="6769"/>
            <ac:picMk id="7" creationId="{BB1739D9-B680-F377-0302-5748CB920C4A}"/>
          </ac:picMkLst>
        </pc:picChg>
        <pc:picChg chg="del">
          <ac:chgData name="Dhirendra Joshi" userId="c377d6b5-3e61-408b-94a6-19dbb578aea3" providerId="ADAL" clId="{32C09D1B-AE21-4BB0-B6FB-ED1F03A767F6}" dt="2024-09-25T12:35:46.867" v="8619" actId="478"/>
          <ac:picMkLst>
            <pc:docMk/>
            <pc:sldMk cId="160471055" sldId="6769"/>
            <ac:picMk id="8" creationId="{95D6FF8F-D309-55FC-8276-2D17E568631A}"/>
          </ac:picMkLst>
        </pc:picChg>
      </pc:sldChg>
      <pc:sldChg chg="addSp delSp modSp add mod">
        <pc:chgData name="Dhirendra Joshi" userId="c377d6b5-3e61-408b-94a6-19dbb578aea3" providerId="ADAL" clId="{32C09D1B-AE21-4BB0-B6FB-ED1F03A767F6}" dt="2024-09-25T12:50:53.696" v="8711" actId="1076"/>
        <pc:sldMkLst>
          <pc:docMk/>
          <pc:sldMk cId="2123207584" sldId="6770"/>
        </pc:sldMkLst>
        <pc:spChg chg="mod">
          <ac:chgData name="Dhirendra Joshi" userId="c377d6b5-3e61-408b-94a6-19dbb578aea3" providerId="ADAL" clId="{32C09D1B-AE21-4BB0-B6FB-ED1F03A767F6}" dt="2024-09-25T12:36:14.476" v="8660" actId="20577"/>
          <ac:spMkLst>
            <pc:docMk/>
            <pc:sldMk cId="2123207584" sldId="6770"/>
            <ac:spMk id="5" creationId="{33D6118D-1AFD-65CF-B587-0F3B0E044490}"/>
          </ac:spMkLst>
        </pc:spChg>
        <pc:spChg chg="del">
          <ac:chgData name="Dhirendra Joshi" userId="c377d6b5-3e61-408b-94a6-19dbb578aea3" providerId="ADAL" clId="{32C09D1B-AE21-4BB0-B6FB-ED1F03A767F6}" dt="2024-09-25T12:36:18.768" v="8661" actId="478"/>
          <ac:spMkLst>
            <pc:docMk/>
            <pc:sldMk cId="2123207584" sldId="6770"/>
            <ac:spMk id="9" creationId="{882CFF8A-ABE1-EEB7-F3B7-67D890EB6539}"/>
          </ac:spMkLst>
        </pc:spChg>
        <pc:spChg chg="del">
          <ac:chgData name="Dhirendra Joshi" userId="c377d6b5-3e61-408b-94a6-19dbb578aea3" providerId="ADAL" clId="{32C09D1B-AE21-4BB0-B6FB-ED1F03A767F6}" dt="2024-09-25T12:36:18.768" v="8661" actId="478"/>
          <ac:spMkLst>
            <pc:docMk/>
            <pc:sldMk cId="2123207584" sldId="6770"/>
            <ac:spMk id="10" creationId="{E47B7D28-9F9B-9002-A05A-00E6EE489A18}"/>
          </ac:spMkLst>
        </pc:spChg>
        <pc:spChg chg="del">
          <ac:chgData name="Dhirendra Joshi" userId="c377d6b5-3e61-408b-94a6-19dbb578aea3" providerId="ADAL" clId="{32C09D1B-AE21-4BB0-B6FB-ED1F03A767F6}" dt="2024-09-25T12:36:18.768" v="8661" actId="478"/>
          <ac:spMkLst>
            <pc:docMk/>
            <pc:sldMk cId="2123207584" sldId="6770"/>
            <ac:spMk id="11" creationId="{93197840-D316-0C3A-0A7B-75C748794CF4}"/>
          </ac:spMkLst>
        </pc:spChg>
        <pc:spChg chg="add mod">
          <ac:chgData name="Dhirendra Joshi" userId="c377d6b5-3e61-408b-94a6-19dbb578aea3" providerId="ADAL" clId="{32C09D1B-AE21-4BB0-B6FB-ED1F03A767F6}" dt="2024-09-25T12:50:53.696" v="8711" actId="1076"/>
          <ac:spMkLst>
            <pc:docMk/>
            <pc:sldMk cId="2123207584" sldId="6770"/>
            <ac:spMk id="14" creationId="{B67BDF43-5E60-B20D-7F14-569CFDB96DA8}"/>
          </ac:spMkLst>
        </pc:spChg>
        <pc:picChg chg="add mod">
          <ac:chgData name="Dhirendra Joshi" userId="c377d6b5-3e61-408b-94a6-19dbb578aea3" providerId="ADAL" clId="{32C09D1B-AE21-4BB0-B6FB-ED1F03A767F6}" dt="2024-09-25T12:48:55.582" v="8685" actId="1076"/>
          <ac:picMkLst>
            <pc:docMk/>
            <pc:sldMk cId="2123207584" sldId="6770"/>
            <ac:picMk id="3" creationId="{BC3F43E2-7678-D4EA-D22E-7A8B78C392DD}"/>
          </ac:picMkLst>
        </pc:picChg>
        <pc:picChg chg="add mod">
          <ac:chgData name="Dhirendra Joshi" userId="c377d6b5-3e61-408b-94a6-19dbb578aea3" providerId="ADAL" clId="{32C09D1B-AE21-4BB0-B6FB-ED1F03A767F6}" dt="2024-09-25T12:48:55.582" v="8685" actId="1076"/>
          <ac:picMkLst>
            <pc:docMk/>
            <pc:sldMk cId="2123207584" sldId="6770"/>
            <ac:picMk id="4" creationId="{E96D206B-33DC-47DC-C376-19829E04D121}"/>
          </ac:picMkLst>
        </pc:picChg>
        <pc:picChg chg="del">
          <ac:chgData name="Dhirendra Joshi" userId="c377d6b5-3e61-408b-94a6-19dbb578aea3" providerId="ADAL" clId="{32C09D1B-AE21-4BB0-B6FB-ED1F03A767F6}" dt="2024-09-25T12:36:18.768" v="8661" actId="478"/>
          <ac:picMkLst>
            <pc:docMk/>
            <pc:sldMk cId="2123207584" sldId="6770"/>
            <ac:picMk id="6" creationId="{1FB87BFD-09CE-6F63-BCCF-C82549097B94}"/>
          </ac:picMkLst>
        </pc:picChg>
        <pc:picChg chg="del">
          <ac:chgData name="Dhirendra Joshi" userId="c377d6b5-3e61-408b-94a6-19dbb578aea3" providerId="ADAL" clId="{32C09D1B-AE21-4BB0-B6FB-ED1F03A767F6}" dt="2024-09-25T12:36:18.768" v="8661" actId="478"/>
          <ac:picMkLst>
            <pc:docMk/>
            <pc:sldMk cId="2123207584" sldId="6770"/>
            <ac:picMk id="7" creationId="{BB1739D9-B680-F377-0302-5748CB920C4A}"/>
          </ac:picMkLst>
        </pc:picChg>
        <pc:picChg chg="add del mod">
          <ac:chgData name="Dhirendra Joshi" userId="c377d6b5-3e61-408b-94a6-19dbb578aea3" providerId="ADAL" clId="{32C09D1B-AE21-4BB0-B6FB-ED1F03A767F6}" dt="2024-09-25T12:45:35.205" v="8672" actId="478"/>
          <ac:picMkLst>
            <pc:docMk/>
            <pc:sldMk cId="2123207584" sldId="6770"/>
            <ac:picMk id="8" creationId="{D4FDBCC7-608E-EEA3-B733-8F8392739D0C}"/>
          </ac:picMkLst>
        </pc:picChg>
        <pc:picChg chg="add mod">
          <ac:chgData name="Dhirendra Joshi" userId="c377d6b5-3e61-408b-94a6-19dbb578aea3" providerId="ADAL" clId="{32C09D1B-AE21-4BB0-B6FB-ED1F03A767F6}" dt="2024-09-25T12:48:55.582" v="8685" actId="1076"/>
          <ac:picMkLst>
            <pc:docMk/>
            <pc:sldMk cId="2123207584" sldId="6770"/>
            <ac:picMk id="12" creationId="{1C3644C7-7AB4-F55E-5DEE-99A4325C1C1E}"/>
          </ac:picMkLst>
        </pc:picChg>
      </pc:sldChg>
      <pc:sldMasterChg chg="modSldLayout">
        <pc:chgData name="Dhirendra Joshi" userId="c377d6b5-3e61-408b-94a6-19dbb578aea3" providerId="ADAL" clId="{32C09D1B-AE21-4BB0-B6FB-ED1F03A767F6}" dt="2024-09-23T11:45:18.159" v="146" actId="14100"/>
        <pc:sldMasterMkLst>
          <pc:docMk/>
          <pc:sldMasterMk cId="3660981996" sldId="2147483648"/>
        </pc:sldMasterMkLst>
        <pc:sldLayoutChg chg="modSp mod">
          <pc:chgData name="Dhirendra Joshi" userId="c377d6b5-3e61-408b-94a6-19dbb578aea3" providerId="ADAL" clId="{32C09D1B-AE21-4BB0-B6FB-ED1F03A767F6}" dt="2024-09-23T11:22:44.971" v="3" actId="20577"/>
          <pc:sldLayoutMkLst>
            <pc:docMk/>
            <pc:sldMasterMk cId="3660981996" sldId="2147483648"/>
            <pc:sldLayoutMk cId="1420223879" sldId="2147483660"/>
          </pc:sldLayoutMkLst>
          <pc:spChg chg="mod">
            <ac:chgData name="Dhirendra Joshi" userId="c377d6b5-3e61-408b-94a6-19dbb578aea3" providerId="ADAL" clId="{32C09D1B-AE21-4BB0-B6FB-ED1F03A767F6}" dt="2024-09-23T11:22:44.971" v="3" actId="20577"/>
            <ac:spMkLst>
              <pc:docMk/>
              <pc:sldMasterMk cId="3660981996" sldId="2147483648"/>
              <pc:sldLayoutMk cId="1420223879" sldId="2147483660"/>
              <ac:spMk id="17" creationId="{00000000-0000-0000-0000-000000000000}"/>
            </ac:spMkLst>
          </pc:spChg>
        </pc:sldLayoutChg>
        <pc:sldLayoutChg chg="addSp delSp modSp mod">
          <pc:chgData name="Dhirendra Joshi" userId="c377d6b5-3e61-408b-94a6-19dbb578aea3" providerId="ADAL" clId="{32C09D1B-AE21-4BB0-B6FB-ED1F03A767F6}" dt="2024-09-23T11:45:18.159" v="146" actId="14100"/>
          <pc:sldLayoutMkLst>
            <pc:docMk/>
            <pc:sldMasterMk cId="3660981996" sldId="2147483648"/>
            <pc:sldLayoutMk cId="1127842467" sldId="2147483662"/>
          </pc:sldLayoutMkLst>
          <pc:spChg chg="del">
            <ac:chgData name="Dhirendra Joshi" userId="c377d6b5-3e61-408b-94a6-19dbb578aea3" providerId="ADAL" clId="{32C09D1B-AE21-4BB0-B6FB-ED1F03A767F6}" dt="2024-09-23T11:44:35.912" v="141" actId="478"/>
            <ac:spMkLst>
              <pc:docMk/>
              <pc:sldMasterMk cId="3660981996" sldId="2147483648"/>
              <pc:sldLayoutMk cId="1127842467" sldId="2147483662"/>
              <ac:spMk id="2" creationId="{00000000-0000-0000-0000-000000000000}"/>
            </ac:spMkLst>
          </pc:spChg>
          <pc:spChg chg="mod">
            <ac:chgData name="Dhirendra Joshi" userId="c377d6b5-3e61-408b-94a6-19dbb578aea3" providerId="ADAL" clId="{32C09D1B-AE21-4BB0-B6FB-ED1F03A767F6}" dt="2024-09-23T11:42:28.162" v="125" actId="1076"/>
            <ac:spMkLst>
              <pc:docMk/>
              <pc:sldMasterMk cId="3660981996" sldId="2147483648"/>
              <pc:sldLayoutMk cId="1127842467" sldId="2147483662"/>
              <ac:spMk id="10" creationId="{00000000-0000-0000-0000-000000000000}"/>
            </ac:spMkLst>
          </pc:spChg>
          <pc:spChg chg="mod">
            <ac:chgData name="Dhirendra Joshi" userId="c377d6b5-3e61-408b-94a6-19dbb578aea3" providerId="ADAL" clId="{32C09D1B-AE21-4BB0-B6FB-ED1F03A767F6}" dt="2024-09-23T11:44:19.188" v="133" actId="207"/>
            <ac:spMkLst>
              <pc:docMk/>
              <pc:sldMasterMk cId="3660981996" sldId="2147483648"/>
              <pc:sldLayoutMk cId="1127842467" sldId="2147483662"/>
              <ac:spMk id="13" creationId="{60D936B5-F9D3-424B-9CC7-5EEA5F04DCDE}"/>
            </ac:spMkLst>
          </pc:spChg>
          <pc:spChg chg="mod">
            <ac:chgData name="Dhirendra Joshi" userId="c377d6b5-3e61-408b-94a6-19dbb578aea3" providerId="ADAL" clId="{32C09D1B-AE21-4BB0-B6FB-ED1F03A767F6}" dt="2024-09-23T11:44:58.226" v="142" actId="207"/>
            <ac:spMkLst>
              <pc:docMk/>
              <pc:sldMasterMk cId="3660981996" sldId="2147483648"/>
              <pc:sldLayoutMk cId="1127842467" sldId="2147483662"/>
              <ac:spMk id="15" creationId="{82B64079-8119-4A16-8F61-F8EC3F939DAF}"/>
            </ac:spMkLst>
          </pc:spChg>
          <pc:spChg chg="del">
            <ac:chgData name="Dhirendra Joshi" userId="c377d6b5-3e61-408b-94a6-19dbb578aea3" providerId="ADAL" clId="{32C09D1B-AE21-4BB0-B6FB-ED1F03A767F6}" dt="2024-09-23T11:44:22.945" v="134" actId="478"/>
            <ac:spMkLst>
              <pc:docMk/>
              <pc:sldMasterMk cId="3660981996" sldId="2147483648"/>
              <pc:sldLayoutMk cId="1127842467" sldId="2147483662"/>
              <ac:spMk id="22" creationId="{20765899-8F98-49C0-BE3A-48A9FDCB1167}"/>
            </ac:spMkLst>
          </pc:spChg>
          <pc:picChg chg="add del mod">
            <ac:chgData name="Dhirendra Joshi" userId="c377d6b5-3e61-408b-94a6-19dbb578aea3" providerId="ADAL" clId="{32C09D1B-AE21-4BB0-B6FB-ED1F03A767F6}" dt="2024-09-23T11:45:18.159" v="146" actId="14100"/>
            <ac:picMkLst>
              <pc:docMk/>
              <pc:sldMasterMk cId="3660981996" sldId="2147483648"/>
              <pc:sldLayoutMk cId="1127842467" sldId="2147483662"/>
              <ac:picMk id="4" creationId="{2D63E6D3-C09B-465E-A8E5-B7478A2F8265}"/>
            </ac:picMkLst>
          </pc:picChg>
        </pc:sldLayoutChg>
      </pc:sldMasterChg>
    </pc:docChg>
  </pc:docChgLst>
  <pc:docChgLst>
    <pc:chgData name="Dhirendra Joshi" userId="c377d6b5-3e61-408b-94a6-19dbb578aea3" providerId="ADAL" clId="{6E1FDDFE-C777-4CF7-90BD-DDA76524172F}"/>
    <pc:docChg chg="undo redo custSel delSld modSld sldOrd">
      <pc:chgData name="Dhirendra Joshi" userId="c377d6b5-3e61-408b-94a6-19dbb578aea3" providerId="ADAL" clId="{6E1FDDFE-C777-4CF7-90BD-DDA76524172F}" dt="2024-09-25T17:42:45.980" v="1279" actId="1076"/>
      <pc:docMkLst>
        <pc:docMk/>
      </pc:docMkLst>
      <pc:sldChg chg="del">
        <pc:chgData name="Dhirendra Joshi" userId="c377d6b5-3e61-408b-94a6-19dbb578aea3" providerId="ADAL" clId="{6E1FDDFE-C777-4CF7-90BD-DDA76524172F}" dt="2024-09-25T12:53:44.341" v="1" actId="2696"/>
        <pc:sldMkLst>
          <pc:docMk/>
          <pc:sldMk cId="415628621" sldId="259"/>
        </pc:sldMkLst>
      </pc:sldChg>
      <pc:sldChg chg="del">
        <pc:chgData name="Dhirendra Joshi" userId="c377d6b5-3e61-408b-94a6-19dbb578aea3" providerId="ADAL" clId="{6E1FDDFE-C777-4CF7-90BD-DDA76524172F}" dt="2024-09-25T12:53:44.341" v="1" actId="2696"/>
        <pc:sldMkLst>
          <pc:docMk/>
          <pc:sldMk cId="3960417406" sldId="260"/>
        </pc:sldMkLst>
      </pc:sldChg>
      <pc:sldChg chg="del">
        <pc:chgData name="Dhirendra Joshi" userId="c377d6b5-3e61-408b-94a6-19dbb578aea3" providerId="ADAL" clId="{6E1FDDFE-C777-4CF7-90BD-DDA76524172F}" dt="2024-09-25T12:53:44.341" v="1" actId="2696"/>
        <pc:sldMkLst>
          <pc:docMk/>
          <pc:sldMk cId="2116296211" sldId="265"/>
        </pc:sldMkLst>
      </pc:sldChg>
      <pc:sldChg chg="del">
        <pc:chgData name="Dhirendra Joshi" userId="c377d6b5-3e61-408b-94a6-19dbb578aea3" providerId="ADAL" clId="{6E1FDDFE-C777-4CF7-90BD-DDA76524172F}" dt="2024-09-25T12:53:44.341" v="1" actId="2696"/>
        <pc:sldMkLst>
          <pc:docMk/>
          <pc:sldMk cId="1140249520" sldId="266"/>
        </pc:sldMkLst>
      </pc:sldChg>
      <pc:sldChg chg="del">
        <pc:chgData name="Dhirendra Joshi" userId="c377d6b5-3e61-408b-94a6-19dbb578aea3" providerId="ADAL" clId="{6E1FDDFE-C777-4CF7-90BD-DDA76524172F}" dt="2024-09-25T12:53:56.596" v="2" actId="2696"/>
        <pc:sldMkLst>
          <pc:docMk/>
          <pc:sldMk cId="3460852780" sldId="267"/>
        </pc:sldMkLst>
      </pc:sldChg>
      <pc:sldChg chg="del">
        <pc:chgData name="Dhirendra Joshi" userId="c377d6b5-3e61-408b-94a6-19dbb578aea3" providerId="ADAL" clId="{6E1FDDFE-C777-4CF7-90BD-DDA76524172F}" dt="2024-09-25T12:53:39.139" v="0" actId="2696"/>
        <pc:sldMkLst>
          <pc:docMk/>
          <pc:sldMk cId="1488199168" sldId="268"/>
        </pc:sldMkLst>
      </pc:sldChg>
      <pc:sldChg chg="del">
        <pc:chgData name="Dhirendra Joshi" userId="c377d6b5-3e61-408b-94a6-19dbb578aea3" providerId="ADAL" clId="{6E1FDDFE-C777-4CF7-90BD-DDA76524172F}" dt="2024-09-25T12:53:39.139" v="0" actId="2696"/>
        <pc:sldMkLst>
          <pc:docMk/>
          <pc:sldMk cId="2566148339" sldId="269"/>
        </pc:sldMkLst>
      </pc:sldChg>
      <pc:sldChg chg="del">
        <pc:chgData name="Dhirendra Joshi" userId="c377d6b5-3e61-408b-94a6-19dbb578aea3" providerId="ADAL" clId="{6E1FDDFE-C777-4CF7-90BD-DDA76524172F}" dt="2024-09-25T12:53:39.139" v="0" actId="2696"/>
        <pc:sldMkLst>
          <pc:docMk/>
          <pc:sldMk cId="2393351463" sldId="270"/>
        </pc:sldMkLst>
      </pc:sldChg>
      <pc:sldChg chg="del">
        <pc:chgData name="Dhirendra Joshi" userId="c377d6b5-3e61-408b-94a6-19dbb578aea3" providerId="ADAL" clId="{6E1FDDFE-C777-4CF7-90BD-DDA76524172F}" dt="2024-09-25T12:53:39.139" v="0" actId="2696"/>
        <pc:sldMkLst>
          <pc:docMk/>
          <pc:sldMk cId="2831527058" sldId="271"/>
        </pc:sldMkLst>
      </pc:sldChg>
      <pc:sldChg chg="del">
        <pc:chgData name="Dhirendra Joshi" userId="c377d6b5-3e61-408b-94a6-19dbb578aea3" providerId="ADAL" clId="{6E1FDDFE-C777-4CF7-90BD-DDA76524172F}" dt="2024-09-25T12:53:39.139" v="0" actId="2696"/>
        <pc:sldMkLst>
          <pc:docMk/>
          <pc:sldMk cId="1404931278" sldId="272"/>
        </pc:sldMkLst>
      </pc:sldChg>
      <pc:sldChg chg="del">
        <pc:chgData name="Dhirendra Joshi" userId="c377d6b5-3e61-408b-94a6-19dbb578aea3" providerId="ADAL" clId="{6E1FDDFE-C777-4CF7-90BD-DDA76524172F}" dt="2024-09-25T12:53:39.139" v="0" actId="2696"/>
        <pc:sldMkLst>
          <pc:docMk/>
          <pc:sldMk cId="2268439109" sldId="273"/>
        </pc:sldMkLst>
      </pc:sldChg>
      <pc:sldChg chg="addSp modSp mod">
        <pc:chgData name="Dhirendra Joshi" userId="c377d6b5-3e61-408b-94a6-19dbb578aea3" providerId="ADAL" clId="{6E1FDDFE-C777-4CF7-90BD-DDA76524172F}" dt="2024-09-25T17:21:26.777" v="1165" actId="1076"/>
        <pc:sldMkLst>
          <pc:docMk/>
          <pc:sldMk cId="985640240" sldId="2431"/>
        </pc:sldMkLst>
        <pc:spChg chg="add mod">
          <ac:chgData name="Dhirendra Joshi" userId="c377d6b5-3e61-408b-94a6-19dbb578aea3" providerId="ADAL" clId="{6E1FDDFE-C777-4CF7-90BD-DDA76524172F}" dt="2024-09-25T13:17:43.031" v="65" actId="1076"/>
          <ac:spMkLst>
            <pc:docMk/>
            <pc:sldMk cId="985640240" sldId="2431"/>
            <ac:spMk id="3" creationId="{5879478E-A44C-9EF1-5E68-4230BA15AF60}"/>
          </ac:spMkLst>
        </pc:spChg>
        <pc:spChg chg="mod">
          <ac:chgData name="Dhirendra Joshi" userId="c377d6b5-3e61-408b-94a6-19dbb578aea3" providerId="ADAL" clId="{6E1FDDFE-C777-4CF7-90BD-DDA76524172F}" dt="2024-09-25T17:21:26.777" v="1165" actId="1076"/>
          <ac:spMkLst>
            <pc:docMk/>
            <pc:sldMk cId="985640240" sldId="2431"/>
            <ac:spMk id="32" creationId="{B36DCFC2-8D46-F560-38D5-9B4108786B57}"/>
          </ac:spMkLst>
        </pc:spChg>
      </pc:sldChg>
      <pc:sldChg chg="modSp mod">
        <pc:chgData name="Dhirendra Joshi" userId="c377d6b5-3e61-408b-94a6-19dbb578aea3" providerId="ADAL" clId="{6E1FDDFE-C777-4CF7-90BD-DDA76524172F}" dt="2024-09-25T14:06:18.698" v="796" actId="1076"/>
        <pc:sldMkLst>
          <pc:docMk/>
          <pc:sldMk cId="0" sldId="6734"/>
        </pc:sldMkLst>
        <pc:spChg chg="mod">
          <ac:chgData name="Dhirendra Joshi" userId="c377d6b5-3e61-408b-94a6-19dbb578aea3" providerId="ADAL" clId="{6E1FDDFE-C777-4CF7-90BD-DDA76524172F}" dt="2024-09-25T14:06:18.698" v="796" actId="1076"/>
          <ac:spMkLst>
            <pc:docMk/>
            <pc:sldMk cId="0" sldId="6734"/>
            <ac:spMk id="2" creationId="{00000000-0000-0000-0000-000000000000}"/>
          </ac:spMkLst>
        </pc:spChg>
      </pc:sldChg>
      <pc:sldChg chg="modSp mod">
        <pc:chgData name="Dhirendra Joshi" userId="c377d6b5-3e61-408b-94a6-19dbb578aea3" providerId="ADAL" clId="{6E1FDDFE-C777-4CF7-90BD-DDA76524172F}" dt="2024-09-25T16:29:00.112" v="797" actId="20577"/>
        <pc:sldMkLst>
          <pc:docMk/>
          <pc:sldMk cId="1629982588" sldId="6735"/>
        </pc:sldMkLst>
        <pc:spChg chg="mod">
          <ac:chgData name="Dhirendra Joshi" userId="c377d6b5-3e61-408b-94a6-19dbb578aea3" providerId="ADAL" clId="{6E1FDDFE-C777-4CF7-90BD-DDA76524172F}" dt="2024-09-25T13:07:41.080" v="4" actId="20577"/>
          <ac:spMkLst>
            <pc:docMk/>
            <pc:sldMk cId="1629982588" sldId="6735"/>
            <ac:spMk id="4" creationId="{AF8D9F9B-5132-EB99-FD71-102AC18A7E17}"/>
          </ac:spMkLst>
        </pc:spChg>
        <pc:spChg chg="mod">
          <ac:chgData name="Dhirendra Joshi" userId="c377d6b5-3e61-408b-94a6-19dbb578aea3" providerId="ADAL" clId="{6E1FDDFE-C777-4CF7-90BD-DDA76524172F}" dt="2024-09-25T16:29:00.112" v="797" actId="20577"/>
          <ac:spMkLst>
            <pc:docMk/>
            <pc:sldMk cId="1629982588" sldId="6735"/>
            <ac:spMk id="7" creationId="{00000000-0000-0000-0000-000000000000}"/>
          </ac:spMkLst>
        </pc:spChg>
      </pc:sldChg>
      <pc:sldChg chg="addSp modSp mod">
        <pc:chgData name="Dhirendra Joshi" userId="c377d6b5-3e61-408b-94a6-19dbb578aea3" providerId="ADAL" clId="{6E1FDDFE-C777-4CF7-90BD-DDA76524172F}" dt="2024-09-25T17:28:16.754" v="1167" actId="1076"/>
        <pc:sldMkLst>
          <pc:docMk/>
          <pc:sldMk cId="4220965768" sldId="6741"/>
        </pc:sldMkLst>
        <pc:spChg chg="add mod">
          <ac:chgData name="Dhirendra Joshi" userId="c377d6b5-3e61-408b-94a6-19dbb578aea3" providerId="ADAL" clId="{6E1FDDFE-C777-4CF7-90BD-DDA76524172F}" dt="2024-09-25T17:28:16.754" v="1167" actId="1076"/>
          <ac:spMkLst>
            <pc:docMk/>
            <pc:sldMk cId="4220965768" sldId="6741"/>
            <ac:spMk id="3" creationId="{AB98D50D-B2D6-D4A8-B545-D4FB2E77D03B}"/>
          </ac:spMkLst>
        </pc:spChg>
      </pc:sldChg>
      <pc:sldChg chg="modSp mod">
        <pc:chgData name="Dhirendra Joshi" userId="c377d6b5-3e61-408b-94a6-19dbb578aea3" providerId="ADAL" clId="{6E1FDDFE-C777-4CF7-90BD-DDA76524172F}" dt="2024-09-25T17:37:23.277" v="1246" actId="6549"/>
        <pc:sldMkLst>
          <pc:docMk/>
          <pc:sldMk cId="2296184897" sldId="6747"/>
        </pc:sldMkLst>
        <pc:graphicFrameChg chg="modGraphic">
          <ac:chgData name="Dhirendra Joshi" userId="c377d6b5-3e61-408b-94a6-19dbb578aea3" providerId="ADAL" clId="{6E1FDDFE-C777-4CF7-90BD-DDA76524172F}" dt="2024-09-25T17:37:23.277" v="1246" actId="6549"/>
          <ac:graphicFrameMkLst>
            <pc:docMk/>
            <pc:sldMk cId="2296184897" sldId="6747"/>
            <ac:graphicFrameMk id="6" creationId="{638E89A8-329D-B8F5-D364-09CC1F4E53D6}"/>
          </ac:graphicFrameMkLst>
        </pc:graphicFrameChg>
      </pc:sldChg>
      <pc:sldChg chg="modSp">
        <pc:chgData name="Dhirendra Joshi" userId="c377d6b5-3e61-408b-94a6-19dbb578aea3" providerId="ADAL" clId="{6E1FDDFE-C777-4CF7-90BD-DDA76524172F}" dt="2024-09-25T13:08:52.036" v="31" actId="20577"/>
        <pc:sldMkLst>
          <pc:docMk/>
          <pc:sldMk cId="2574325556" sldId="6748"/>
        </pc:sldMkLst>
        <pc:spChg chg="mod">
          <ac:chgData name="Dhirendra Joshi" userId="c377d6b5-3e61-408b-94a6-19dbb578aea3" providerId="ADAL" clId="{6E1FDDFE-C777-4CF7-90BD-DDA76524172F}" dt="2024-09-25T13:08:52.036" v="31" actId="20577"/>
          <ac:spMkLst>
            <pc:docMk/>
            <pc:sldMk cId="2574325556" sldId="6748"/>
            <ac:spMk id="63" creationId="{D48E1F28-A3F5-668D-3D26-27E67EBD58FE}"/>
          </ac:spMkLst>
        </pc:spChg>
      </pc:sldChg>
      <pc:sldChg chg="addSp delSp modSp mod">
        <pc:chgData name="Dhirendra Joshi" userId="c377d6b5-3e61-408b-94a6-19dbb578aea3" providerId="ADAL" clId="{6E1FDDFE-C777-4CF7-90BD-DDA76524172F}" dt="2024-09-25T17:32:00.212" v="1227" actId="1036"/>
        <pc:sldMkLst>
          <pc:docMk/>
          <pc:sldMk cId="1003451689" sldId="6751"/>
        </pc:sldMkLst>
        <pc:spChg chg="mod">
          <ac:chgData name="Dhirendra Joshi" userId="c377d6b5-3e61-408b-94a6-19dbb578aea3" providerId="ADAL" clId="{6E1FDDFE-C777-4CF7-90BD-DDA76524172F}" dt="2024-09-25T17:09:32.286" v="1094"/>
          <ac:spMkLst>
            <pc:docMk/>
            <pc:sldMk cId="1003451689" sldId="6751"/>
            <ac:spMk id="2" creationId="{00000000-0000-0000-0000-000000000000}"/>
          </ac:spMkLst>
        </pc:spChg>
        <pc:spChg chg="mod">
          <ac:chgData name="Dhirendra Joshi" userId="c377d6b5-3e61-408b-94a6-19dbb578aea3" providerId="ADAL" clId="{6E1FDDFE-C777-4CF7-90BD-DDA76524172F}" dt="2024-09-25T17:32:00.212" v="1227" actId="1036"/>
          <ac:spMkLst>
            <pc:docMk/>
            <pc:sldMk cId="1003451689" sldId="6751"/>
            <ac:spMk id="10" creationId="{33D20F8D-E968-89BF-03F0-792F81B731D0}"/>
          </ac:spMkLst>
        </pc:spChg>
        <pc:spChg chg="mod">
          <ac:chgData name="Dhirendra Joshi" userId="c377d6b5-3e61-408b-94a6-19dbb578aea3" providerId="ADAL" clId="{6E1FDDFE-C777-4CF7-90BD-DDA76524172F}" dt="2024-09-25T16:48:55.955" v="897" actId="1037"/>
          <ac:spMkLst>
            <pc:docMk/>
            <pc:sldMk cId="1003451689" sldId="6751"/>
            <ac:spMk id="15" creationId="{4D80A2B1-8F13-28E7-E0B2-9469FBC79E22}"/>
          </ac:spMkLst>
        </pc:spChg>
        <pc:spChg chg="mod">
          <ac:chgData name="Dhirendra Joshi" userId="c377d6b5-3e61-408b-94a6-19dbb578aea3" providerId="ADAL" clId="{6E1FDDFE-C777-4CF7-90BD-DDA76524172F}" dt="2024-09-25T16:50:09.486" v="905" actId="1076"/>
          <ac:spMkLst>
            <pc:docMk/>
            <pc:sldMk cId="1003451689" sldId="6751"/>
            <ac:spMk id="16" creationId="{7283D955-5201-337A-7012-BBC9A7166FE7}"/>
          </ac:spMkLst>
        </pc:spChg>
        <pc:spChg chg="mod">
          <ac:chgData name="Dhirendra Joshi" userId="c377d6b5-3e61-408b-94a6-19dbb578aea3" providerId="ADAL" clId="{6E1FDDFE-C777-4CF7-90BD-DDA76524172F}" dt="2024-09-25T16:48:55.955" v="897" actId="1037"/>
          <ac:spMkLst>
            <pc:docMk/>
            <pc:sldMk cId="1003451689" sldId="6751"/>
            <ac:spMk id="17" creationId="{AE62C8B4-B692-37B9-E9E3-6FBCA683334F}"/>
          </ac:spMkLst>
        </pc:spChg>
        <pc:spChg chg="add mod">
          <ac:chgData name="Dhirendra Joshi" userId="c377d6b5-3e61-408b-94a6-19dbb578aea3" providerId="ADAL" clId="{6E1FDDFE-C777-4CF7-90BD-DDA76524172F}" dt="2024-09-25T16:48:47.795" v="890" actId="1037"/>
          <ac:spMkLst>
            <pc:docMk/>
            <pc:sldMk cId="1003451689" sldId="6751"/>
            <ac:spMk id="18" creationId="{FB294A21-3165-9532-3171-B01A41AD45E9}"/>
          </ac:spMkLst>
        </pc:spChg>
        <pc:spChg chg="mod">
          <ac:chgData name="Dhirendra Joshi" userId="c377d6b5-3e61-408b-94a6-19dbb578aea3" providerId="ADAL" clId="{6E1FDDFE-C777-4CF7-90BD-DDA76524172F}" dt="2024-09-25T17:32:00.212" v="1227" actId="1036"/>
          <ac:spMkLst>
            <pc:docMk/>
            <pc:sldMk cId="1003451689" sldId="6751"/>
            <ac:spMk id="19" creationId="{2764F5C2-421C-2C6B-FDE5-D46401F5550B}"/>
          </ac:spMkLst>
        </pc:spChg>
        <pc:spChg chg="add mod">
          <ac:chgData name="Dhirendra Joshi" userId="c377d6b5-3e61-408b-94a6-19dbb578aea3" providerId="ADAL" clId="{6E1FDDFE-C777-4CF7-90BD-DDA76524172F}" dt="2024-09-25T16:48:47.795" v="890" actId="1037"/>
          <ac:spMkLst>
            <pc:docMk/>
            <pc:sldMk cId="1003451689" sldId="6751"/>
            <ac:spMk id="20" creationId="{9CBCB89C-18FA-F5D0-B09A-66A423A9C1CF}"/>
          </ac:spMkLst>
        </pc:spChg>
        <pc:spChg chg="del mod">
          <ac:chgData name="Dhirendra Joshi" userId="c377d6b5-3e61-408b-94a6-19dbb578aea3" providerId="ADAL" clId="{6E1FDDFE-C777-4CF7-90BD-DDA76524172F}" dt="2024-09-25T17:02:43.035" v="1017" actId="478"/>
          <ac:spMkLst>
            <pc:docMk/>
            <pc:sldMk cId="1003451689" sldId="6751"/>
            <ac:spMk id="21" creationId="{1FD1E9AE-402E-C63E-2DF8-2E5154F61130}"/>
          </ac:spMkLst>
        </pc:spChg>
        <pc:spChg chg="add mod">
          <ac:chgData name="Dhirendra Joshi" userId="c377d6b5-3e61-408b-94a6-19dbb578aea3" providerId="ADAL" clId="{6E1FDDFE-C777-4CF7-90BD-DDA76524172F}" dt="2024-09-25T17:32:00.212" v="1227" actId="1036"/>
          <ac:spMkLst>
            <pc:docMk/>
            <pc:sldMk cId="1003451689" sldId="6751"/>
            <ac:spMk id="22" creationId="{9DB070D8-E14B-D74B-BA24-814A1756AF8E}"/>
          </ac:spMkLst>
        </pc:spChg>
        <pc:spChg chg="del mod">
          <ac:chgData name="Dhirendra Joshi" userId="c377d6b5-3e61-408b-94a6-19dbb578aea3" providerId="ADAL" clId="{6E1FDDFE-C777-4CF7-90BD-DDA76524172F}" dt="2024-09-25T17:03:57.406" v="1041" actId="478"/>
          <ac:spMkLst>
            <pc:docMk/>
            <pc:sldMk cId="1003451689" sldId="6751"/>
            <ac:spMk id="23" creationId="{6766103D-1AEC-FDE6-F813-21547E8EDBE6}"/>
          </ac:spMkLst>
        </pc:spChg>
        <pc:spChg chg="del mod">
          <ac:chgData name="Dhirendra Joshi" userId="c377d6b5-3e61-408b-94a6-19dbb578aea3" providerId="ADAL" clId="{6E1FDDFE-C777-4CF7-90BD-DDA76524172F}" dt="2024-09-25T17:03:46.778" v="1035" actId="478"/>
          <ac:spMkLst>
            <pc:docMk/>
            <pc:sldMk cId="1003451689" sldId="6751"/>
            <ac:spMk id="24" creationId="{5377E948-1225-FDB8-7501-C1536A60B608}"/>
          </ac:spMkLst>
        </pc:spChg>
        <pc:spChg chg="mod">
          <ac:chgData name="Dhirendra Joshi" userId="c377d6b5-3e61-408b-94a6-19dbb578aea3" providerId="ADAL" clId="{6E1FDDFE-C777-4CF7-90BD-DDA76524172F}" dt="2024-09-25T16:50:15.715" v="906" actId="1076"/>
          <ac:spMkLst>
            <pc:docMk/>
            <pc:sldMk cId="1003451689" sldId="6751"/>
            <ac:spMk id="26" creationId="{8361F718-63C3-8292-BAF6-D4BF74D12AE9}"/>
          </ac:spMkLst>
        </pc:spChg>
        <pc:spChg chg="add del">
          <ac:chgData name="Dhirendra Joshi" userId="c377d6b5-3e61-408b-94a6-19dbb578aea3" providerId="ADAL" clId="{6E1FDDFE-C777-4CF7-90BD-DDA76524172F}" dt="2024-09-25T17:11:21.635" v="1098" actId="22"/>
          <ac:spMkLst>
            <pc:docMk/>
            <pc:sldMk cId="1003451689" sldId="6751"/>
            <ac:spMk id="27" creationId="{E1584628-A24E-5B5D-CC90-BD8125AC3352}"/>
          </ac:spMkLst>
        </pc:spChg>
        <pc:spChg chg="add mod">
          <ac:chgData name="Dhirendra Joshi" userId="c377d6b5-3e61-408b-94a6-19dbb578aea3" providerId="ADAL" clId="{6E1FDDFE-C777-4CF7-90BD-DDA76524172F}" dt="2024-09-25T17:30:51.898" v="1200" actId="1076"/>
          <ac:spMkLst>
            <pc:docMk/>
            <pc:sldMk cId="1003451689" sldId="6751"/>
            <ac:spMk id="29" creationId="{CA97D0EC-2366-A2F2-F1D3-23D33B02938C}"/>
          </ac:spMkLst>
        </pc:spChg>
        <pc:spChg chg="add mod">
          <ac:chgData name="Dhirendra Joshi" userId="c377d6b5-3e61-408b-94a6-19dbb578aea3" providerId="ADAL" clId="{6E1FDDFE-C777-4CF7-90BD-DDA76524172F}" dt="2024-09-25T17:31:12.853" v="1207" actId="1076"/>
          <ac:spMkLst>
            <pc:docMk/>
            <pc:sldMk cId="1003451689" sldId="6751"/>
            <ac:spMk id="31" creationId="{81C1AC3D-094B-F003-5800-55D0796AB207}"/>
          </ac:spMkLst>
        </pc:spChg>
        <pc:spChg chg="add mod">
          <ac:chgData name="Dhirendra Joshi" userId="c377d6b5-3e61-408b-94a6-19dbb578aea3" providerId="ADAL" clId="{6E1FDDFE-C777-4CF7-90BD-DDA76524172F}" dt="2024-09-25T17:31:43.862" v="1218" actId="1076"/>
          <ac:spMkLst>
            <pc:docMk/>
            <pc:sldMk cId="1003451689" sldId="6751"/>
            <ac:spMk id="33" creationId="{A06D477C-2E98-F462-F26E-73B5C72DFAC2}"/>
          </ac:spMkLst>
        </pc:spChg>
        <pc:grpChg chg="mod">
          <ac:chgData name="Dhirendra Joshi" userId="c377d6b5-3e61-408b-94a6-19dbb578aea3" providerId="ADAL" clId="{6E1FDDFE-C777-4CF7-90BD-DDA76524172F}" dt="2024-09-25T17:32:00.212" v="1227" actId="1036"/>
          <ac:grpSpMkLst>
            <pc:docMk/>
            <pc:sldMk cId="1003451689" sldId="6751"/>
            <ac:grpSpMk id="4" creationId="{9311A5BC-8928-E9A3-5525-32DB3F449561}"/>
          </ac:grpSpMkLst>
        </pc:grpChg>
        <pc:picChg chg="mod">
          <ac:chgData name="Dhirendra Joshi" userId="c377d6b5-3e61-408b-94a6-19dbb578aea3" providerId="ADAL" clId="{6E1FDDFE-C777-4CF7-90BD-DDA76524172F}" dt="2024-09-25T17:32:00.212" v="1227" actId="1036"/>
          <ac:picMkLst>
            <pc:docMk/>
            <pc:sldMk cId="1003451689" sldId="6751"/>
            <ac:picMk id="3" creationId="{77FC6B84-71F2-3A87-F210-469706D44B2D}"/>
          </ac:picMkLst>
        </pc:picChg>
        <pc:picChg chg="mod">
          <ac:chgData name="Dhirendra Joshi" userId="c377d6b5-3e61-408b-94a6-19dbb578aea3" providerId="ADAL" clId="{6E1FDDFE-C777-4CF7-90BD-DDA76524172F}" dt="2024-09-25T17:32:00.212" v="1227" actId="1036"/>
          <ac:picMkLst>
            <pc:docMk/>
            <pc:sldMk cId="1003451689" sldId="6751"/>
            <ac:picMk id="5" creationId="{77C8D93B-8396-027F-9337-269F6C7941AB}"/>
          </ac:picMkLst>
        </pc:picChg>
        <pc:picChg chg="mod">
          <ac:chgData name="Dhirendra Joshi" userId="c377d6b5-3e61-408b-94a6-19dbb578aea3" providerId="ADAL" clId="{6E1FDDFE-C777-4CF7-90BD-DDA76524172F}" dt="2024-09-25T17:32:00.212" v="1227" actId="1036"/>
          <ac:picMkLst>
            <pc:docMk/>
            <pc:sldMk cId="1003451689" sldId="6751"/>
            <ac:picMk id="6" creationId="{59CD0767-1F39-0A6E-4DC5-F397C6AF7D48}"/>
          </ac:picMkLst>
        </pc:picChg>
        <pc:picChg chg="mod">
          <ac:chgData name="Dhirendra Joshi" userId="c377d6b5-3e61-408b-94a6-19dbb578aea3" providerId="ADAL" clId="{6E1FDDFE-C777-4CF7-90BD-DDA76524172F}" dt="2024-09-25T17:32:00.212" v="1227" actId="1036"/>
          <ac:picMkLst>
            <pc:docMk/>
            <pc:sldMk cId="1003451689" sldId="6751"/>
            <ac:picMk id="7" creationId="{603A60D5-3B80-C983-E84A-2D6284FBA225}"/>
          </ac:picMkLst>
        </pc:picChg>
        <pc:picChg chg="mod">
          <ac:chgData name="Dhirendra Joshi" userId="c377d6b5-3e61-408b-94a6-19dbb578aea3" providerId="ADAL" clId="{6E1FDDFE-C777-4CF7-90BD-DDA76524172F}" dt="2024-09-25T17:32:00.212" v="1227" actId="1036"/>
          <ac:picMkLst>
            <pc:docMk/>
            <pc:sldMk cId="1003451689" sldId="6751"/>
            <ac:picMk id="8" creationId="{A6931E4F-1C5C-680A-5925-017B5A61000E}"/>
          </ac:picMkLst>
        </pc:picChg>
        <pc:picChg chg="mod">
          <ac:chgData name="Dhirendra Joshi" userId="c377d6b5-3e61-408b-94a6-19dbb578aea3" providerId="ADAL" clId="{6E1FDDFE-C777-4CF7-90BD-DDA76524172F}" dt="2024-09-25T17:32:00.212" v="1227" actId="1036"/>
          <ac:picMkLst>
            <pc:docMk/>
            <pc:sldMk cId="1003451689" sldId="6751"/>
            <ac:picMk id="9" creationId="{5ECAD8AD-0053-C8EA-F9E2-33DAFBC14A03}"/>
          </ac:picMkLst>
        </pc:picChg>
        <pc:picChg chg="mod">
          <ac:chgData name="Dhirendra Joshi" userId="c377d6b5-3e61-408b-94a6-19dbb578aea3" providerId="ADAL" clId="{6E1FDDFE-C777-4CF7-90BD-DDA76524172F}" dt="2024-09-25T17:32:00.212" v="1227" actId="1036"/>
          <ac:picMkLst>
            <pc:docMk/>
            <pc:sldMk cId="1003451689" sldId="6751"/>
            <ac:picMk id="11" creationId="{9C987761-8D36-05A0-B8CA-C3CB7AAD3C52}"/>
          </ac:picMkLst>
        </pc:picChg>
        <pc:picChg chg="mod">
          <ac:chgData name="Dhirendra Joshi" userId="c377d6b5-3e61-408b-94a6-19dbb578aea3" providerId="ADAL" clId="{6E1FDDFE-C777-4CF7-90BD-DDA76524172F}" dt="2024-09-25T17:32:00.212" v="1227" actId="1036"/>
          <ac:picMkLst>
            <pc:docMk/>
            <pc:sldMk cId="1003451689" sldId="6751"/>
            <ac:picMk id="12" creationId="{F552CC9A-20E3-9E31-AA37-985DB19328C3}"/>
          </ac:picMkLst>
        </pc:picChg>
        <pc:picChg chg="mod">
          <ac:chgData name="Dhirendra Joshi" userId="c377d6b5-3e61-408b-94a6-19dbb578aea3" providerId="ADAL" clId="{6E1FDDFE-C777-4CF7-90BD-DDA76524172F}" dt="2024-09-25T17:32:00.212" v="1227" actId="1036"/>
          <ac:picMkLst>
            <pc:docMk/>
            <pc:sldMk cId="1003451689" sldId="6751"/>
            <ac:picMk id="13" creationId="{61EDBB65-8B8C-D8CD-631B-06509D94F0AD}"/>
          </ac:picMkLst>
        </pc:picChg>
        <pc:picChg chg="mod">
          <ac:chgData name="Dhirendra Joshi" userId="c377d6b5-3e61-408b-94a6-19dbb578aea3" providerId="ADAL" clId="{6E1FDDFE-C777-4CF7-90BD-DDA76524172F}" dt="2024-09-25T17:32:00.212" v="1227" actId="1036"/>
          <ac:picMkLst>
            <pc:docMk/>
            <pc:sldMk cId="1003451689" sldId="6751"/>
            <ac:picMk id="14" creationId="{C39310A6-04B5-C289-AA76-355A8A9D2BA9}"/>
          </ac:picMkLst>
        </pc:picChg>
        <pc:picChg chg="add del mod">
          <ac:chgData name="Dhirendra Joshi" userId="c377d6b5-3e61-408b-94a6-19dbb578aea3" providerId="ADAL" clId="{6E1FDDFE-C777-4CF7-90BD-DDA76524172F}" dt="2024-09-25T17:15:16.070" v="1120" actId="478"/>
          <ac:picMkLst>
            <pc:docMk/>
            <pc:sldMk cId="1003451689" sldId="6751"/>
            <ac:picMk id="1026" creationId="{FB3D32BA-4B7A-019B-050F-18FCF0518323}"/>
          </ac:picMkLst>
        </pc:picChg>
        <pc:picChg chg="add mod">
          <ac:chgData name="Dhirendra Joshi" userId="c377d6b5-3e61-408b-94a6-19dbb578aea3" providerId="ADAL" clId="{6E1FDDFE-C777-4CF7-90BD-DDA76524172F}" dt="2024-09-25T17:32:00.212" v="1227" actId="1036"/>
          <ac:picMkLst>
            <pc:docMk/>
            <pc:sldMk cId="1003451689" sldId="6751"/>
            <ac:picMk id="1028" creationId="{83649298-FA76-DBE9-271B-163984E127D6}"/>
          </ac:picMkLst>
        </pc:picChg>
      </pc:sldChg>
      <pc:sldChg chg="addSp delSp modSp mod">
        <pc:chgData name="Dhirendra Joshi" userId="c377d6b5-3e61-408b-94a6-19dbb578aea3" providerId="ADAL" clId="{6E1FDDFE-C777-4CF7-90BD-DDA76524172F}" dt="2024-09-25T17:39:16.518" v="1260" actId="1076"/>
        <pc:sldMkLst>
          <pc:docMk/>
          <pc:sldMk cId="1218485259" sldId="6752"/>
        </pc:sldMkLst>
        <pc:spChg chg="mod">
          <ac:chgData name="Dhirendra Joshi" userId="c377d6b5-3e61-408b-94a6-19dbb578aea3" providerId="ADAL" clId="{6E1FDDFE-C777-4CF7-90BD-DDA76524172F}" dt="2024-09-25T17:09:21.764" v="1093" actId="20577"/>
          <ac:spMkLst>
            <pc:docMk/>
            <pc:sldMk cId="1218485259" sldId="6752"/>
            <ac:spMk id="2" creationId="{00000000-0000-0000-0000-000000000000}"/>
          </ac:spMkLst>
        </pc:spChg>
        <pc:spChg chg="add mod">
          <ac:chgData name="Dhirendra Joshi" userId="c377d6b5-3e61-408b-94a6-19dbb578aea3" providerId="ADAL" clId="{6E1FDDFE-C777-4CF7-90BD-DDA76524172F}" dt="2024-09-25T14:00:02.199" v="716" actId="1076"/>
          <ac:spMkLst>
            <pc:docMk/>
            <pc:sldMk cId="1218485259" sldId="6752"/>
            <ac:spMk id="3" creationId="{001D9246-373C-EF8B-11E7-C19498E829B7}"/>
          </ac:spMkLst>
        </pc:spChg>
        <pc:spChg chg="add mod">
          <ac:chgData name="Dhirendra Joshi" userId="c377d6b5-3e61-408b-94a6-19dbb578aea3" providerId="ADAL" clId="{6E1FDDFE-C777-4CF7-90BD-DDA76524172F}" dt="2024-09-25T13:59:58.554" v="715" actId="1076"/>
          <ac:spMkLst>
            <pc:docMk/>
            <pc:sldMk cId="1218485259" sldId="6752"/>
            <ac:spMk id="4" creationId="{B7BA87AC-866C-F1DE-B1FB-4E49B8677F64}"/>
          </ac:spMkLst>
        </pc:spChg>
        <pc:spChg chg="add mod">
          <ac:chgData name="Dhirendra Joshi" userId="c377d6b5-3e61-408b-94a6-19dbb578aea3" providerId="ADAL" clId="{6E1FDDFE-C777-4CF7-90BD-DDA76524172F}" dt="2024-09-25T13:52:17.182" v="365" actId="571"/>
          <ac:spMkLst>
            <pc:docMk/>
            <pc:sldMk cId="1218485259" sldId="6752"/>
            <ac:spMk id="5" creationId="{0A79CCF0-5530-F9FD-7E5B-1BE02960959F}"/>
          </ac:spMkLst>
        </pc:spChg>
        <pc:spChg chg="add mod">
          <ac:chgData name="Dhirendra Joshi" userId="c377d6b5-3e61-408b-94a6-19dbb578aea3" providerId="ADAL" clId="{6E1FDDFE-C777-4CF7-90BD-DDA76524172F}" dt="2024-09-25T14:05:40.878" v="792" actId="1076"/>
          <ac:spMkLst>
            <pc:docMk/>
            <pc:sldMk cId="1218485259" sldId="6752"/>
            <ac:spMk id="5" creationId="{37D69985-A1D5-9841-E24A-776702B6BEA3}"/>
          </ac:spMkLst>
        </pc:spChg>
        <pc:spChg chg="add mod">
          <ac:chgData name="Dhirendra Joshi" userId="c377d6b5-3e61-408b-94a6-19dbb578aea3" providerId="ADAL" clId="{6E1FDDFE-C777-4CF7-90BD-DDA76524172F}" dt="2024-09-25T14:05:58.824" v="794" actId="1076"/>
          <ac:spMkLst>
            <pc:docMk/>
            <pc:sldMk cId="1218485259" sldId="6752"/>
            <ac:spMk id="6" creationId="{672613EA-297A-C974-1C8E-B65232F4DE21}"/>
          </ac:spMkLst>
        </pc:spChg>
        <pc:spChg chg="add mod">
          <ac:chgData name="Dhirendra Joshi" userId="c377d6b5-3e61-408b-94a6-19dbb578aea3" providerId="ADAL" clId="{6E1FDDFE-C777-4CF7-90BD-DDA76524172F}" dt="2024-09-25T13:52:17.182" v="365" actId="571"/>
          <ac:spMkLst>
            <pc:docMk/>
            <pc:sldMk cId="1218485259" sldId="6752"/>
            <ac:spMk id="6" creationId="{9F1BE8C2-C6D5-9F01-9F9C-E0B6E00A0673}"/>
          </ac:spMkLst>
        </pc:spChg>
        <pc:spChg chg="add mod">
          <ac:chgData name="Dhirendra Joshi" userId="c377d6b5-3e61-408b-94a6-19dbb578aea3" providerId="ADAL" clId="{6E1FDDFE-C777-4CF7-90BD-DDA76524172F}" dt="2024-09-25T14:01:16.337" v="737" actId="1036"/>
          <ac:spMkLst>
            <pc:docMk/>
            <pc:sldMk cId="1218485259" sldId="6752"/>
            <ac:spMk id="10" creationId="{DF195C51-4E69-5820-8FE6-D3F876EA4662}"/>
          </ac:spMkLst>
        </pc:spChg>
        <pc:spChg chg="add mod">
          <ac:chgData name="Dhirendra Joshi" userId="c377d6b5-3e61-408b-94a6-19dbb578aea3" providerId="ADAL" clId="{6E1FDDFE-C777-4CF7-90BD-DDA76524172F}" dt="2024-09-25T13:59:52.854" v="714" actId="1076"/>
          <ac:spMkLst>
            <pc:docMk/>
            <pc:sldMk cId="1218485259" sldId="6752"/>
            <ac:spMk id="11" creationId="{D3562CA2-3EE1-E3F8-1133-33BC2B7FF4D9}"/>
          </ac:spMkLst>
        </pc:spChg>
        <pc:spChg chg="add del mod">
          <ac:chgData name="Dhirendra Joshi" userId="c377d6b5-3e61-408b-94a6-19dbb578aea3" providerId="ADAL" clId="{6E1FDDFE-C777-4CF7-90BD-DDA76524172F}" dt="2024-09-25T13:58:13.275" v="529" actId="478"/>
          <ac:spMkLst>
            <pc:docMk/>
            <pc:sldMk cId="1218485259" sldId="6752"/>
            <ac:spMk id="12" creationId="{1D9E5EC4-BEBB-5CC8-D64B-38CE0BDFE8F5}"/>
          </ac:spMkLst>
        </pc:spChg>
        <pc:spChg chg="add mod">
          <ac:chgData name="Dhirendra Joshi" userId="c377d6b5-3e61-408b-94a6-19dbb578aea3" providerId="ADAL" clId="{6E1FDDFE-C777-4CF7-90BD-DDA76524172F}" dt="2024-09-25T17:39:16.518" v="1260" actId="1076"/>
          <ac:spMkLst>
            <pc:docMk/>
            <pc:sldMk cId="1218485259" sldId="6752"/>
            <ac:spMk id="12" creationId="{FC2CAF9A-9FBA-C716-CBB8-756462D258FF}"/>
          </ac:spMkLst>
        </pc:spChg>
        <pc:spChg chg="add mod">
          <ac:chgData name="Dhirendra Joshi" userId="c377d6b5-3e61-408b-94a6-19dbb578aea3" providerId="ADAL" clId="{6E1FDDFE-C777-4CF7-90BD-DDA76524172F}" dt="2024-09-25T14:01:16.337" v="737" actId="1036"/>
          <ac:spMkLst>
            <pc:docMk/>
            <pc:sldMk cId="1218485259" sldId="6752"/>
            <ac:spMk id="13" creationId="{368B4E14-DA78-A955-07C4-D71861753C58}"/>
          </ac:spMkLst>
        </pc:spChg>
        <pc:spChg chg="mod">
          <ac:chgData name="Dhirendra Joshi" userId="c377d6b5-3e61-408b-94a6-19dbb578aea3" providerId="ADAL" clId="{6E1FDDFE-C777-4CF7-90BD-DDA76524172F}" dt="2024-09-25T17:38:47.365" v="1253" actId="20577"/>
          <ac:spMkLst>
            <pc:docMk/>
            <pc:sldMk cId="1218485259" sldId="6752"/>
            <ac:spMk id="20" creationId="{4CB88FBF-0885-9705-98F0-F198CF574790}"/>
          </ac:spMkLst>
        </pc:spChg>
        <pc:spChg chg="mod">
          <ac:chgData name="Dhirendra Joshi" userId="c377d6b5-3e61-408b-94a6-19dbb578aea3" providerId="ADAL" clId="{6E1FDDFE-C777-4CF7-90BD-DDA76524172F}" dt="2024-09-25T14:01:28.172" v="740" actId="1076"/>
          <ac:spMkLst>
            <pc:docMk/>
            <pc:sldMk cId="1218485259" sldId="6752"/>
            <ac:spMk id="22" creationId="{B1B36FBC-825E-589C-868E-31F8A3D97EDB}"/>
          </ac:spMkLst>
        </pc:spChg>
        <pc:picChg chg="add mod">
          <ac:chgData name="Dhirendra Joshi" userId="c377d6b5-3e61-408b-94a6-19dbb578aea3" providerId="ADAL" clId="{6E1FDDFE-C777-4CF7-90BD-DDA76524172F}" dt="2024-09-25T14:01:16.337" v="737" actId="1036"/>
          <ac:picMkLst>
            <pc:docMk/>
            <pc:sldMk cId="1218485259" sldId="6752"/>
            <ac:picMk id="7" creationId="{8E659B65-0767-0B4A-2EDD-5A477D6F4340}"/>
          </ac:picMkLst>
        </pc:picChg>
        <pc:picChg chg="add mod">
          <ac:chgData name="Dhirendra Joshi" userId="c377d6b5-3e61-408b-94a6-19dbb578aea3" providerId="ADAL" clId="{6E1FDDFE-C777-4CF7-90BD-DDA76524172F}" dt="2024-09-25T14:01:16.337" v="737" actId="1036"/>
          <ac:picMkLst>
            <pc:docMk/>
            <pc:sldMk cId="1218485259" sldId="6752"/>
            <ac:picMk id="9" creationId="{090AEB4F-6535-5A9A-EFED-C21EE4C9833B}"/>
          </ac:picMkLst>
        </pc:picChg>
        <pc:picChg chg="mod">
          <ac:chgData name="Dhirendra Joshi" userId="c377d6b5-3e61-408b-94a6-19dbb578aea3" providerId="ADAL" clId="{6E1FDDFE-C777-4CF7-90BD-DDA76524172F}" dt="2024-09-25T14:01:16.337" v="737" actId="1036"/>
          <ac:picMkLst>
            <pc:docMk/>
            <pc:sldMk cId="1218485259" sldId="6752"/>
            <ac:picMk id="18" creationId="{0CDFDFB7-D8F0-17CB-A9FC-3DBB40EBEA55}"/>
          </ac:picMkLst>
        </pc:picChg>
        <pc:picChg chg="mod">
          <ac:chgData name="Dhirendra Joshi" userId="c377d6b5-3e61-408b-94a6-19dbb578aea3" providerId="ADAL" clId="{6E1FDDFE-C777-4CF7-90BD-DDA76524172F}" dt="2024-09-25T14:01:20.578" v="738" actId="1076"/>
          <ac:picMkLst>
            <pc:docMk/>
            <pc:sldMk cId="1218485259" sldId="6752"/>
            <ac:picMk id="25" creationId="{4B40AE82-A7E9-FF45-F9A3-DFC3D38145FF}"/>
          </ac:picMkLst>
        </pc:picChg>
        <pc:cxnChg chg="add del mod">
          <ac:chgData name="Dhirendra Joshi" userId="c377d6b5-3e61-408b-94a6-19dbb578aea3" providerId="ADAL" clId="{6E1FDDFE-C777-4CF7-90BD-DDA76524172F}" dt="2024-09-25T14:05:08.017" v="781" actId="478"/>
          <ac:cxnSpMkLst>
            <pc:docMk/>
            <pc:sldMk cId="1218485259" sldId="6752"/>
            <ac:cxnSpMk id="8" creationId="{9DEEE910-D7B4-562B-E373-05FD3C353E05}"/>
          </ac:cxnSpMkLst>
        </pc:cxnChg>
        <pc:cxnChg chg="add mod">
          <ac:chgData name="Dhirendra Joshi" userId="c377d6b5-3e61-408b-94a6-19dbb578aea3" providerId="ADAL" clId="{6E1FDDFE-C777-4CF7-90BD-DDA76524172F}" dt="2024-09-25T14:01:37.902" v="742" actId="14100"/>
          <ac:cxnSpMkLst>
            <pc:docMk/>
            <pc:sldMk cId="1218485259" sldId="6752"/>
            <ac:cxnSpMk id="15" creationId="{E80BB0F3-2E2A-69DF-8BF3-7C1CD1741CC6}"/>
          </ac:cxnSpMkLst>
        </pc:cxnChg>
        <pc:cxnChg chg="add mod">
          <ac:chgData name="Dhirendra Joshi" userId="c377d6b5-3e61-408b-94a6-19dbb578aea3" providerId="ADAL" clId="{6E1FDDFE-C777-4CF7-90BD-DDA76524172F}" dt="2024-09-25T17:38:47.365" v="1253" actId="20577"/>
          <ac:cxnSpMkLst>
            <pc:docMk/>
            <pc:sldMk cId="1218485259" sldId="6752"/>
            <ac:cxnSpMk id="16" creationId="{25B96A9D-AB9E-3689-D61D-C0B4C8157486}"/>
          </ac:cxnSpMkLst>
        </pc:cxnChg>
        <pc:cxnChg chg="add mod">
          <ac:chgData name="Dhirendra Joshi" userId="c377d6b5-3e61-408b-94a6-19dbb578aea3" providerId="ADAL" clId="{6E1FDDFE-C777-4CF7-90BD-DDA76524172F}" dt="2024-09-25T14:01:41.785" v="744" actId="14100"/>
          <ac:cxnSpMkLst>
            <pc:docMk/>
            <pc:sldMk cId="1218485259" sldId="6752"/>
            <ac:cxnSpMk id="17" creationId="{BB3CA404-F4AC-DD3A-F9B9-76FBB99AFE45}"/>
          </ac:cxnSpMkLst>
        </pc:cxnChg>
        <pc:cxnChg chg="add mod">
          <ac:chgData name="Dhirendra Joshi" userId="c377d6b5-3e61-408b-94a6-19dbb578aea3" providerId="ADAL" clId="{6E1FDDFE-C777-4CF7-90BD-DDA76524172F}" dt="2024-09-25T14:01:25.027" v="739" actId="14100"/>
          <ac:cxnSpMkLst>
            <pc:docMk/>
            <pc:sldMk cId="1218485259" sldId="6752"/>
            <ac:cxnSpMk id="23" creationId="{A84561CB-EDC0-DF30-8E48-028851331956}"/>
          </ac:cxnSpMkLst>
        </pc:cxnChg>
        <pc:cxnChg chg="add mod">
          <ac:chgData name="Dhirendra Joshi" userId="c377d6b5-3e61-408b-94a6-19dbb578aea3" providerId="ADAL" clId="{6E1FDDFE-C777-4CF7-90BD-DDA76524172F}" dt="2024-09-25T14:05:40.878" v="792" actId="1076"/>
          <ac:cxnSpMkLst>
            <pc:docMk/>
            <pc:sldMk cId="1218485259" sldId="6752"/>
            <ac:cxnSpMk id="26" creationId="{3F02FA84-330A-2D9F-E1C1-75C45A0EDC1F}"/>
          </ac:cxnSpMkLst>
        </pc:cxnChg>
      </pc:sldChg>
      <pc:sldChg chg="modSp mod ord">
        <pc:chgData name="Dhirendra Joshi" userId="c377d6b5-3e61-408b-94a6-19dbb578aea3" providerId="ADAL" clId="{6E1FDDFE-C777-4CF7-90BD-DDA76524172F}" dt="2024-09-25T17:32:42.532" v="1229"/>
        <pc:sldMkLst>
          <pc:docMk/>
          <pc:sldMk cId="2762611621" sldId="6753"/>
        </pc:sldMkLst>
        <pc:spChg chg="mod">
          <ac:chgData name="Dhirendra Joshi" userId="c377d6b5-3e61-408b-94a6-19dbb578aea3" providerId="ADAL" clId="{6E1FDDFE-C777-4CF7-90BD-DDA76524172F}" dt="2024-09-25T17:09:40.532" v="1095"/>
          <ac:spMkLst>
            <pc:docMk/>
            <pc:sldMk cId="2762611621" sldId="6753"/>
            <ac:spMk id="2" creationId="{00000000-0000-0000-0000-000000000000}"/>
          </ac:spMkLst>
        </pc:spChg>
        <pc:spChg chg="mod">
          <ac:chgData name="Dhirendra Joshi" userId="c377d6b5-3e61-408b-94a6-19dbb578aea3" providerId="ADAL" clId="{6E1FDDFE-C777-4CF7-90BD-DDA76524172F}" dt="2024-09-25T17:17:31.923" v="1141" actId="20577"/>
          <ac:spMkLst>
            <pc:docMk/>
            <pc:sldMk cId="2762611621" sldId="6753"/>
            <ac:spMk id="4" creationId="{71425D9B-82C8-6C41-C031-BA901759ED2B}"/>
          </ac:spMkLst>
        </pc:spChg>
        <pc:spChg chg="mod">
          <ac:chgData name="Dhirendra Joshi" userId="c377d6b5-3e61-408b-94a6-19dbb578aea3" providerId="ADAL" clId="{6E1FDDFE-C777-4CF7-90BD-DDA76524172F}" dt="2024-09-25T17:17:49.762" v="1143" actId="20577"/>
          <ac:spMkLst>
            <pc:docMk/>
            <pc:sldMk cId="2762611621" sldId="6753"/>
            <ac:spMk id="6" creationId="{2336F69D-5D01-3B15-648F-51DF409A39F8}"/>
          </ac:spMkLst>
        </pc:spChg>
        <pc:spChg chg="mod">
          <ac:chgData name="Dhirendra Joshi" userId="c377d6b5-3e61-408b-94a6-19dbb578aea3" providerId="ADAL" clId="{6E1FDDFE-C777-4CF7-90BD-DDA76524172F}" dt="2024-09-25T17:17:20.937" v="1129" actId="1076"/>
          <ac:spMkLst>
            <pc:docMk/>
            <pc:sldMk cId="2762611621" sldId="6753"/>
            <ac:spMk id="17" creationId="{E8ECE2CB-0AE8-B994-2B3A-63D4B84E0AAF}"/>
          </ac:spMkLst>
        </pc:spChg>
      </pc:sldChg>
      <pc:sldChg chg="addSp modSp mod modAnim">
        <pc:chgData name="Dhirendra Joshi" userId="c377d6b5-3e61-408b-94a6-19dbb578aea3" providerId="ADAL" clId="{6E1FDDFE-C777-4CF7-90BD-DDA76524172F}" dt="2024-09-25T17:42:45.980" v="1279" actId="1076"/>
        <pc:sldMkLst>
          <pc:docMk/>
          <pc:sldMk cId="2703291302" sldId="6755"/>
        </pc:sldMkLst>
        <pc:spChg chg="mod">
          <ac:chgData name="Dhirendra Joshi" userId="c377d6b5-3e61-408b-94a6-19dbb578aea3" providerId="ADAL" clId="{6E1FDDFE-C777-4CF7-90BD-DDA76524172F}" dt="2024-09-25T17:34:16.337" v="1230" actId="6549"/>
          <ac:spMkLst>
            <pc:docMk/>
            <pc:sldMk cId="2703291302" sldId="6755"/>
            <ac:spMk id="2" creationId="{00000000-0000-0000-0000-000000000000}"/>
          </ac:spMkLst>
        </pc:spChg>
        <pc:spChg chg="add mod">
          <ac:chgData name="Dhirendra Joshi" userId="c377d6b5-3e61-408b-94a6-19dbb578aea3" providerId="ADAL" clId="{6E1FDDFE-C777-4CF7-90BD-DDA76524172F}" dt="2024-09-25T17:42:45.980" v="1279" actId="1076"/>
          <ac:spMkLst>
            <pc:docMk/>
            <pc:sldMk cId="2703291302" sldId="6755"/>
            <ac:spMk id="4" creationId="{A518B1AA-A1EA-587D-A70C-28526F264AC9}"/>
          </ac:spMkLst>
        </pc:spChg>
        <pc:graphicFrameChg chg="modGraphic">
          <ac:chgData name="Dhirendra Joshi" userId="c377d6b5-3e61-408b-94a6-19dbb578aea3" providerId="ADAL" clId="{6E1FDDFE-C777-4CF7-90BD-DDA76524172F}" dt="2024-09-25T17:34:30.928" v="1243" actId="20577"/>
          <ac:graphicFrameMkLst>
            <pc:docMk/>
            <pc:sldMk cId="2703291302" sldId="6755"/>
            <ac:graphicFrameMk id="3" creationId="{39705E20-1823-1421-301D-1626BF83B4DD}"/>
          </ac:graphicFrameMkLst>
        </pc:graphicFrameChg>
      </pc:sldChg>
      <pc:sldChg chg="modSp mod">
        <pc:chgData name="Dhirendra Joshi" userId="c377d6b5-3e61-408b-94a6-19dbb578aea3" providerId="ADAL" clId="{6E1FDDFE-C777-4CF7-90BD-DDA76524172F}" dt="2024-09-25T13:50:01.079" v="292" actId="1076"/>
        <pc:sldMkLst>
          <pc:docMk/>
          <pc:sldMk cId="798329637" sldId="6756"/>
        </pc:sldMkLst>
        <pc:spChg chg="mod">
          <ac:chgData name="Dhirendra Joshi" userId="c377d6b5-3e61-408b-94a6-19dbb578aea3" providerId="ADAL" clId="{6E1FDDFE-C777-4CF7-90BD-DDA76524172F}" dt="2024-09-25T13:42:34.647" v="159" actId="1076"/>
          <ac:spMkLst>
            <pc:docMk/>
            <pc:sldMk cId="798329637" sldId="6756"/>
            <ac:spMk id="9" creationId="{D12F0E3D-09BD-E8DE-C5F5-A2C0F6287A31}"/>
          </ac:spMkLst>
        </pc:spChg>
        <pc:graphicFrameChg chg="mod modGraphic">
          <ac:chgData name="Dhirendra Joshi" userId="c377d6b5-3e61-408b-94a6-19dbb578aea3" providerId="ADAL" clId="{6E1FDDFE-C777-4CF7-90BD-DDA76524172F}" dt="2024-09-25T13:50:01.079" v="292" actId="1076"/>
          <ac:graphicFrameMkLst>
            <pc:docMk/>
            <pc:sldMk cId="798329637" sldId="6756"/>
            <ac:graphicFrameMk id="3" creationId="{D8A79A79-015B-834D-D6C7-029722EED30C}"/>
          </ac:graphicFrameMkLst>
        </pc:graphicFrameChg>
      </pc:sldChg>
    </pc:docChg>
  </pc:docChgLst>
  <pc:docChgLst>
    <pc:chgData name="Dhirendra Joshi" userId="c377d6b5-3e61-408b-94a6-19dbb578aea3" providerId="ADAL" clId="{8A5F7FB5-308C-48C0-895B-0BDEB84F9735}"/>
    <pc:docChg chg="undo custSel addSld modSld sldOrd">
      <pc:chgData name="Dhirendra Joshi" userId="c377d6b5-3e61-408b-94a6-19dbb578aea3" providerId="ADAL" clId="{8A5F7FB5-308C-48C0-895B-0BDEB84F9735}" dt="2024-09-23T11:16:04.138" v="1690"/>
      <pc:docMkLst>
        <pc:docMk/>
      </pc:docMkLst>
      <pc:sldChg chg="addSp delSp modSp new mod">
        <pc:chgData name="Dhirendra Joshi" userId="c377d6b5-3e61-408b-94a6-19dbb578aea3" providerId="ADAL" clId="{8A5F7FB5-308C-48C0-895B-0BDEB84F9735}" dt="2024-09-22T09:05:25.236" v="137" actId="255"/>
        <pc:sldMkLst>
          <pc:docMk/>
          <pc:sldMk cId="1692165722" sldId="256"/>
        </pc:sldMkLst>
        <pc:spChg chg="del">
          <ac:chgData name="Dhirendra Joshi" userId="c377d6b5-3e61-408b-94a6-19dbb578aea3" providerId="ADAL" clId="{8A5F7FB5-308C-48C0-895B-0BDEB84F9735}" dt="2024-09-22T08:40:24.896" v="4" actId="478"/>
          <ac:spMkLst>
            <pc:docMk/>
            <pc:sldMk cId="1692165722" sldId="256"/>
            <ac:spMk id="2" creationId="{49B9B842-34E0-3CE4-7F17-5F410204EFB3}"/>
          </ac:spMkLst>
        </pc:spChg>
        <pc:spChg chg="mod">
          <ac:chgData name="Dhirendra Joshi" userId="c377d6b5-3e61-408b-94a6-19dbb578aea3" providerId="ADAL" clId="{8A5F7FB5-308C-48C0-895B-0BDEB84F9735}" dt="2024-09-22T09:03:43.723" v="79" actId="14100"/>
          <ac:spMkLst>
            <pc:docMk/>
            <pc:sldMk cId="1692165722" sldId="256"/>
            <ac:spMk id="3" creationId="{E6810920-B0B4-171C-A118-D6E981B9CB18}"/>
          </ac:spMkLst>
        </pc:spChg>
        <pc:spChg chg="add mod">
          <ac:chgData name="Dhirendra Joshi" userId="c377d6b5-3e61-408b-94a6-19dbb578aea3" providerId="ADAL" clId="{8A5F7FB5-308C-48C0-895B-0BDEB84F9735}" dt="2024-09-22T09:05:25.236" v="137" actId="255"/>
          <ac:spMkLst>
            <pc:docMk/>
            <pc:sldMk cId="1692165722" sldId="256"/>
            <ac:spMk id="4" creationId="{CF6FD864-40D0-340E-BECC-2F4AD774D0D3}"/>
          </ac:spMkLst>
        </pc:spChg>
      </pc:sldChg>
      <pc:sldChg chg="addSp delSp modSp add mod">
        <pc:chgData name="Dhirendra Joshi" userId="c377d6b5-3e61-408b-94a6-19dbb578aea3" providerId="ADAL" clId="{8A5F7FB5-308C-48C0-895B-0BDEB84F9735}" dt="2024-09-22T09:11:21.475" v="379" actId="20577"/>
        <pc:sldMkLst>
          <pc:docMk/>
          <pc:sldMk cId="657625531" sldId="257"/>
        </pc:sldMkLst>
        <pc:spChg chg="del mod">
          <ac:chgData name="Dhirendra Joshi" userId="c377d6b5-3e61-408b-94a6-19dbb578aea3" providerId="ADAL" clId="{8A5F7FB5-308C-48C0-895B-0BDEB84F9735}" dt="2024-09-22T09:07:19.423" v="143" actId="478"/>
          <ac:spMkLst>
            <pc:docMk/>
            <pc:sldMk cId="657625531" sldId="257"/>
            <ac:spMk id="3" creationId="{E6810920-B0B4-171C-A118-D6E981B9CB18}"/>
          </ac:spMkLst>
        </pc:spChg>
        <pc:spChg chg="del">
          <ac:chgData name="Dhirendra Joshi" userId="c377d6b5-3e61-408b-94a6-19dbb578aea3" providerId="ADAL" clId="{8A5F7FB5-308C-48C0-895B-0BDEB84F9735}" dt="2024-09-22T09:07:11.735" v="139" actId="478"/>
          <ac:spMkLst>
            <pc:docMk/>
            <pc:sldMk cId="657625531" sldId="257"/>
            <ac:spMk id="4" creationId="{CF6FD864-40D0-340E-BECC-2F4AD774D0D3}"/>
          </ac:spMkLst>
        </pc:spChg>
        <pc:spChg chg="add del mod">
          <ac:chgData name="Dhirendra Joshi" userId="c377d6b5-3e61-408b-94a6-19dbb578aea3" providerId="ADAL" clId="{8A5F7FB5-308C-48C0-895B-0BDEB84F9735}" dt="2024-09-22T09:07:23.046" v="144" actId="478"/>
          <ac:spMkLst>
            <pc:docMk/>
            <pc:sldMk cId="657625531" sldId="257"/>
            <ac:spMk id="7" creationId="{B604FACE-0B7A-0FCA-2416-5C7DC8C19C95}"/>
          </ac:spMkLst>
        </pc:spChg>
        <pc:spChg chg="add mod">
          <ac:chgData name="Dhirendra Joshi" userId="c377d6b5-3e61-408b-94a6-19dbb578aea3" providerId="ADAL" clId="{8A5F7FB5-308C-48C0-895B-0BDEB84F9735}" dt="2024-09-22T09:11:21.475" v="379" actId="20577"/>
          <ac:spMkLst>
            <pc:docMk/>
            <pc:sldMk cId="657625531" sldId="257"/>
            <ac:spMk id="10" creationId="{6DB5844B-125C-25B0-C1CB-3D33993A97F1}"/>
          </ac:spMkLst>
        </pc:spChg>
        <pc:spChg chg="add mod">
          <ac:chgData name="Dhirendra Joshi" userId="c377d6b5-3e61-408b-94a6-19dbb578aea3" providerId="ADAL" clId="{8A5F7FB5-308C-48C0-895B-0BDEB84F9735}" dt="2024-09-22T09:09:48.241" v="353" actId="1076"/>
          <ac:spMkLst>
            <pc:docMk/>
            <pc:sldMk cId="657625531" sldId="257"/>
            <ac:spMk id="11" creationId="{BE46922F-2F8F-CE52-9371-8B8CC9E2C9FB}"/>
          </ac:spMkLst>
        </pc:spChg>
        <pc:picChg chg="add del">
          <ac:chgData name="Dhirendra Joshi" userId="c377d6b5-3e61-408b-94a6-19dbb578aea3" providerId="ADAL" clId="{8A5F7FB5-308C-48C0-895B-0BDEB84F9735}" dt="2024-09-22T09:07:15.952" v="142" actId="22"/>
          <ac:picMkLst>
            <pc:docMk/>
            <pc:sldMk cId="657625531" sldId="257"/>
            <ac:picMk id="5" creationId="{A24787EC-76A6-D86A-F165-BF20E9CC210E}"/>
          </ac:picMkLst>
        </pc:picChg>
        <pc:picChg chg="add mod">
          <ac:chgData name="Dhirendra Joshi" userId="c377d6b5-3e61-408b-94a6-19dbb578aea3" providerId="ADAL" clId="{8A5F7FB5-308C-48C0-895B-0BDEB84F9735}" dt="2024-09-22T09:08:32.824" v="211" actId="1076"/>
          <ac:picMkLst>
            <pc:docMk/>
            <pc:sldMk cId="657625531" sldId="257"/>
            <ac:picMk id="9" creationId="{128E09E8-C744-AC3A-B955-BF144BE83D9D}"/>
          </ac:picMkLst>
        </pc:picChg>
      </pc:sldChg>
      <pc:sldChg chg="addSp delSp modSp add mod">
        <pc:chgData name="Dhirendra Joshi" userId="c377d6b5-3e61-408b-94a6-19dbb578aea3" providerId="ADAL" clId="{8A5F7FB5-308C-48C0-895B-0BDEB84F9735}" dt="2024-09-22T09:12:58.447" v="493" actId="14100"/>
        <pc:sldMkLst>
          <pc:docMk/>
          <pc:sldMk cId="1522963185" sldId="258"/>
        </pc:sldMkLst>
        <pc:spChg chg="add mod">
          <ac:chgData name="Dhirendra Joshi" userId="c377d6b5-3e61-408b-94a6-19dbb578aea3" providerId="ADAL" clId="{8A5F7FB5-308C-48C0-895B-0BDEB84F9735}" dt="2024-09-22T09:12:05.228" v="431" actId="20577"/>
          <ac:spMkLst>
            <pc:docMk/>
            <pc:sldMk cId="1522963185" sldId="258"/>
            <ac:spMk id="6" creationId="{CC906F47-37CA-3F2D-3A0F-D17191467694}"/>
          </ac:spMkLst>
        </pc:spChg>
        <pc:spChg chg="add mod">
          <ac:chgData name="Dhirendra Joshi" userId="c377d6b5-3e61-408b-94a6-19dbb578aea3" providerId="ADAL" clId="{8A5F7FB5-308C-48C0-895B-0BDEB84F9735}" dt="2024-09-22T09:12:58.447" v="493" actId="14100"/>
          <ac:spMkLst>
            <pc:docMk/>
            <pc:sldMk cId="1522963185" sldId="258"/>
            <ac:spMk id="7" creationId="{0A8F0FE9-3744-E4B3-075B-1F43476D5BB8}"/>
          </ac:spMkLst>
        </pc:spChg>
        <pc:spChg chg="del">
          <ac:chgData name="Dhirendra Joshi" userId="c377d6b5-3e61-408b-94a6-19dbb578aea3" providerId="ADAL" clId="{8A5F7FB5-308C-48C0-895B-0BDEB84F9735}" dt="2024-09-22T09:10:36.184" v="356" actId="478"/>
          <ac:spMkLst>
            <pc:docMk/>
            <pc:sldMk cId="1522963185" sldId="258"/>
            <ac:spMk id="10" creationId="{6DB5844B-125C-25B0-C1CB-3D33993A97F1}"/>
          </ac:spMkLst>
        </pc:spChg>
        <pc:spChg chg="del">
          <ac:chgData name="Dhirendra Joshi" userId="c377d6b5-3e61-408b-94a6-19dbb578aea3" providerId="ADAL" clId="{8A5F7FB5-308C-48C0-895B-0BDEB84F9735}" dt="2024-09-22T09:10:35.232" v="355" actId="478"/>
          <ac:spMkLst>
            <pc:docMk/>
            <pc:sldMk cId="1522963185" sldId="258"/>
            <ac:spMk id="11" creationId="{BE46922F-2F8F-CE52-9371-8B8CC9E2C9FB}"/>
          </ac:spMkLst>
        </pc:spChg>
        <pc:picChg chg="add del">
          <ac:chgData name="Dhirendra Joshi" userId="c377d6b5-3e61-408b-94a6-19dbb578aea3" providerId="ADAL" clId="{8A5F7FB5-308C-48C0-895B-0BDEB84F9735}" dt="2024-09-22T09:11:07.288" v="359" actId="478"/>
          <ac:picMkLst>
            <pc:docMk/>
            <pc:sldMk cId="1522963185" sldId="258"/>
            <ac:picMk id="3" creationId="{B650029F-3F5F-A93B-192B-B2F81FA6D53C}"/>
          </ac:picMkLst>
        </pc:picChg>
        <pc:picChg chg="add mod">
          <ac:chgData name="Dhirendra Joshi" userId="c377d6b5-3e61-408b-94a6-19dbb578aea3" providerId="ADAL" clId="{8A5F7FB5-308C-48C0-895B-0BDEB84F9735}" dt="2024-09-22T09:11:44.889" v="382" actId="1076"/>
          <ac:picMkLst>
            <pc:docMk/>
            <pc:sldMk cId="1522963185" sldId="258"/>
            <ac:picMk id="5" creationId="{91D8FDCC-9965-E8D9-68E2-983766FFBFF9}"/>
          </ac:picMkLst>
        </pc:picChg>
        <pc:picChg chg="del">
          <ac:chgData name="Dhirendra Joshi" userId="c377d6b5-3e61-408b-94a6-19dbb578aea3" providerId="ADAL" clId="{8A5F7FB5-308C-48C0-895B-0BDEB84F9735}" dt="2024-09-22T09:10:37.301" v="357" actId="478"/>
          <ac:picMkLst>
            <pc:docMk/>
            <pc:sldMk cId="1522963185" sldId="258"/>
            <ac:picMk id="9" creationId="{128E09E8-C744-AC3A-B955-BF144BE83D9D}"/>
          </ac:picMkLst>
        </pc:picChg>
      </pc:sldChg>
      <pc:sldChg chg="addSp delSp modSp add mod">
        <pc:chgData name="Dhirendra Joshi" userId="c377d6b5-3e61-408b-94a6-19dbb578aea3" providerId="ADAL" clId="{8A5F7FB5-308C-48C0-895B-0BDEB84F9735}" dt="2024-09-22T09:18:24.083" v="794" actId="1076"/>
        <pc:sldMkLst>
          <pc:docMk/>
          <pc:sldMk cId="415628621" sldId="259"/>
        </pc:sldMkLst>
        <pc:spChg chg="del">
          <ac:chgData name="Dhirendra Joshi" userId="c377d6b5-3e61-408b-94a6-19dbb578aea3" providerId="ADAL" clId="{8A5F7FB5-308C-48C0-895B-0BDEB84F9735}" dt="2024-09-22T09:13:38.036" v="497" actId="478"/>
          <ac:spMkLst>
            <pc:docMk/>
            <pc:sldMk cId="415628621" sldId="259"/>
            <ac:spMk id="6" creationId="{CC906F47-37CA-3F2D-3A0F-D17191467694}"/>
          </ac:spMkLst>
        </pc:spChg>
        <pc:spChg chg="del">
          <ac:chgData name="Dhirendra Joshi" userId="c377d6b5-3e61-408b-94a6-19dbb578aea3" providerId="ADAL" clId="{8A5F7FB5-308C-48C0-895B-0BDEB84F9735}" dt="2024-09-22T09:13:36.222" v="496" actId="478"/>
          <ac:spMkLst>
            <pc:docMk/>
            <pc:sldMk cId="415628621" sldId="259"/>
            <ac:spMk id="7" creationId="{0A8F0FE9-3744-E4B3-075B-1F43476D5BB8}"/>
          </ac:spMkLst>
        </pc:spChg>
        <pc:spChg chg="add mod">
          <ac:chgData name="Dhirendra Joshi" userId="c377d6b5-3e61-408b-94a6-19dbb578aea3" providerId="ADAL" clId="{8A5F7FB5-308C-48C0-895B-0BDEB84F9735}" dt="2024-09-22T09:15:13.415" v="612" actId="14100"/>
          <ac:spMkLst>
            <pc:docMk/>
            <pc:sldMk cId="415628621" sldId="259"/>
            <ac:spMk id="9" creationId="{6089F1F5-5CF0-AB94-A56C-0C20F4E37B7F}"/>
          </ac:spMkLst>
        </pc:spChg>
        <pc:spChg chg="add mod">
          <ac:chgData name="Dhirendra Joshi" userId="c377d6b5-3e61-408b-94a6-19dbb578aea3" providerId="ADAL" clId="{8A5F7FB5-308C-48C0-895B-0BDEB84F9735}" dt="2024-09-22T09:18:02.503" v="791" actId="20577"/>
          <ac:spMkLst>
            <pc:docMk/>
            <pc:sldMk cId="415628621" sldId="259"/>
            <ac:spMk id="14" creationId="{063D3B26-153E-E495-0BE7-C873E299F62D}"/>
          </ac:spMkLst>
        </pc:spChg>
        <pc:picChg chg="add del mod">
          <ac:chgData name="Dhirendra Joshi" userId="c377d6b5-3e61-408b-94a6-19dbb578aea3" providerId="ADAL" clId="{8A5F7FB5-308C-48C0-895B-0BDEB84F9735}" dt="2024-09-22T09:13:42.137" v="501" actId="22"/>
          <ac:picMkLst>
            <pc:docMk/>
            <pc:sldMk cId="415628621" sldId="259"/>
            <ac:picMk id="3" creationId="{151DC4EB-4311-1F1D-40EC-D61F279ACE1C}"/>
          </ac:picMkLst>
        </pc:picChg>
        <pc:picChg chg="del">
          <ac:chgData name="Dhirendra Joshi" userId="c377d6b5-3e61-408b-94a6-19dbb578aea3" providerId="ADAL" clId="{8A5F7FB5-308C-48C0-895B-0BDEB84F9735}" dt="2024-09-22T09:13:33.347" v="495" actId="478"/>
          <ac:picMkLst>
            <pc:docMk/>
            <pc:sldMk cId="415628621" sldId="259"/>
            <ac:picMk id="5" creationId="{91D8FDCC-9965-E8D9-68E2-983766FFBFF9}"/>
          </ac:picMkLst>
        </pc:picChg>
        <pc:picChg chg="add mod">
          <ac:chgData name="Dhirendra Joshi" userId="c377d6b5-3e61-408b-94a6-19dbb578aea3" providerId="ADAL" clId="{8A5F7FB5-308C-48C0-895B-0BDEB84F9735}" dt="2024-09-22T09:14:18.076" v="504" actId="1076"/>
          <ac:picMkLst>
            <pc:docMk/>
            <pc:sldMk cId="415628621" sldId="259"/>
            <ac:picMk id="8" creationId="{BAAD2637-27D7-1AE8-124B-64BA3EEEB289}"/>
          </ac:picMkLst>
        </pc:picChg>
        <pc:picChg chg="add mod">
          <ac:chgData name="Dhirendra Joshi" userId="c377d6b5-3e61-408b-94a6-19dbb578aea3" providerId="ADAL" clId="{8A5F7FB5-308C-48C0-895B-0BDEB84F9735}" dt="2024-09-22T09:15:33.314" v="614" actId="1076"/>
          <ac:picMkLst>
            <pc:docMk/>
            <pc:sldMk cId="415628621" sldId="259"/>
            <ac:picMk id="11" creationId="{EDBBCF7E-0DCD-DF21-C194-EACB82C429D1}"/>
          </ac:picMkLst>
        </pc:picChg>
        <pc:picChg chg="add mod">
          <ac:chgData name="Dhirendra Joshi" userId="c377d6b5-3e61-408b-94a6-19dbb578aea3" providerId="ADAL" clId="{8A5F7FB5-308C-48C0-895B-0BDEB84F9735}" dt="2024-09-22T09:15:54.009" v="616" actId="1076"/>
          <ac:picMkLst>
            <pc:docMk/>
            <pc:sldMk cId="415628621" sldId="259"/>
            <ac:picMk id="13" creationId="{1BD54AA1-4DC8-6A80-0CF6-C6805265240C}"/>
          </ac:picMkLst>
        </pc:picChg>
        <pc:picChg chg="add mod">
          <ac:chgData name="Dhirendra Joshi" userId="c377d6b5-3e61-408b-94a6-19dbb578aea3" providerId="ADAL" clId="{8A5F7FB5-308C-48C0-895B-0BDEB84F9735}" dt="2024-09-22T09:18:24.083" v="794" actId="1076"/>
          <ac:picMkLst>
            <pc:docMk/>
            <pc:sldMk cId="415628621" sldId="259"/>
            <ac:picMk id="16" creationId="{D07D5AC2-B57B-FFB3-8D1E-CE130ABA0CE6}"/>
          </ac:picMkLst>
        </pc:picChg>
      </pc:sldChg>
      <pc:sldChg chg="addSp delSp modSp add mod">
        <pc:chgData name="Dhirendra Joshi" userId="c377d6b5-3e61-408b-94a6-19dbb578aea3" providerId="ADAL" clId="{8A5F7FB5-308C-48C0-895B-0BDEB84F9735}" dt="2024-09-22T09:22:04.282" v="1029" actId="1076"/>
        <pc:sldMkLst>
          <pc:docMk/>
          <pc:sldMk cId="3960417406" sldId="260"/>
        </pc:sldMkLst>
        <pc:spChg chg="mod">
          <ac:chgData name="Dhirendra Joshi" userId="c377d6b5-3e61-408b-94a6-19dbb578aea3" providerId="ADAL" clId="{8A5F7FB5-308C-48C0-895B-0BDEB84F9735}" dt="2024-09-22T09:22:02.256" v="1028" actId="20577"/>
          <ac:spMkLst>
            <pc:docMk/>
            <pc:sldMk cId="3960417406" sldId="260"/>
            <ac:spMk id="9" creationId="{6089F1F5-5CF0-AB94-A56C-0C20F4E37B7F}"/>
          </ac:spMkLst>
        </pc:spChg>
        <pc:spChg chg="del">
          <ac:chgData name="Dhirendra Joshi" userId="c377d6b5-3e61-408b-94a6-19dbb578aea3" providerId="ADAL" clId="{8A5F7FB5-308C-48C0-895B-0BDEB84F9735}" dt="2024-09-22T09:18:40.767" v="803" actId="478"/>
          <ac:spMkLst>
            <pc:docMk/>
            <pc:sldMk cId="3960417406" sldId="260"/>
            <ac:spMk id="14" creationId="{063D3B26-153E-E495-0BE7-C873E299F62D}"/>
          </ac:spMkLst>
        </pc:spChg>
        <pc:picChg chg="add mod">
          <ac:chgData name="Dhirendra Joshi" userId="c377d6b5-3e61-408b-94a6-19dbb578aea3" providerId="ADAL" clId="{8A5F7FB5-308C-48C0-895B-0BDEB84F9735}" dt="2024-09-22T09:18:35.006" v="799" actId="1076"/>
          <ac:picMkLst>
            <pc:docMk/>
            <pc:sldMk cId="3960417406" sldId="260"/>
            <ac:picMk id="3" creationId="{8A87EFFF-2BCA-2A61-8CEA-EBD25F21C1BC}"/>
          </ac:picMkLst>
        </pc:picChg>
        <pc:picChg chg="add mod">
          <ac:chgData name="Dhirendra Joshi" userId="c377d6b5-3e61-408b-94a6-19dbb578aea3" providerId="ADAL" clId="{8A5F7FB5-308C-48C0-895B-0BDEB84F9735}" dt="2024-09-22T09:19:46.284" v="882" actId="1076"/>
          <ac:picMkLst>
            <pc:docMk/>
            <pc:sldMk cId="3960417406" sldId="260"/>
            <ac:picMk id="5" creationId="{28C5BE1F-D0C5-57CB-D4E2-FE089259A237}"/>
          </ac:picMkLst>
        </pc:picChg>
        <pc:picChg chg="add mod">
          <ac:chgData name="Dhirendra Joshi" userId="c377d6b5-3e61-408b-94a6-19dbb578aea3" providerId="ADAL" clId="{8A5F7FB5-308C-48C0-895B-0BDEB84F9735}" dt="2024-09-22T09:22:04.282" v="1029" actId="1076"/>
          <ac:picMkLst>
            <pc:docMk/>
            <pc:sldMk cId="3960417406" sldId="260"/>
            <ac:picMk id="7" creationId="{B333AB06-BF67-6B76-8799-1B125633FED8}"/>
          </ac:picMkLst>
        </pc:picChg>
        <pc:picChg chg="del">
          <ac:chgData name="Dhirendra Joshi" userId="c377d6b5-3e61-408b-94a6-19dbb578aea3" providerId="ADAL" clId="{8A5F7FB5-308C-48C0-895B-0BDEB84F9735}" dt="2024-09-22T09:18:28.391" v="796" actId="478"/>
          <ac:picMkLst>
            <pc:docMk/>
            <pc:sldMk cId="3960417406" sldId="260"/>
            <ac:picMk id="8" creationId="{BAAD2637-27D7-1AE8-124B-64BA3EEEB289}"/>
          </ac:picMkLst>
        </pc:picChg>
        <pc:picChg chg="del">
          <ac:chgData name="Dhirendra Joshi" userId="c377d6b5-3e61-408b-94a6-19dbb578aea3" providerId="ADAL" clId="{8A5F7FB5-308C-48C0-895B-0BDEB84F9735}" dt="2024-09-22T09:18:38.774" v="801" actId="478"/>
          <ac:picMkLst>
            <pc:docMk/>
            <pc:sldMk cId="3960417406" sldId="260"/>
            <ac:picMk id="11" creationId="{EDBBCF7E-0DCD-DF21-C194-EACB82C429D1}"/>
          </ac:picMkLst>
        </pc:picChg>
        <pc:picChg chg="del">
          <ac:chgData name="Dhirendra Joshi" userId="c377d6b5-3e61-408b-94a6-19dbb578aea3" providerId="ADAL" clId="{8A5F7FB5-308C-48C0-895B-0BDEB84F9735}" dt="2024-09-22T09:18:39.300" v="802" actId="478"/>
          <ac:picMkLst>
            <pc:docMk/>
            <pc:sldMk cId="3960417406" sldId="260"/>
            <ac:picMk id="13" creationId="{1BD54AA1-4DC8-6A80-0CF6-C6805265240C}"/>
          </ac:picMkLst>
        </pc:picChg>
        <pc:picChg chg="del">
          <ac:chgData name="Dhirendra Joshi" userId="c377d6b5-3e61-408b-94a6-19dbb578aea3" providerId="ADAL" clId="{8A5F7FB5-308C-48C0-895B-0BDEB84F9735}" dt="2024-09-22T09:18:30.941" v="797" actId="478"/>
          <ac:picMkLst>
            <pc:docMk/>
            <pc:sldMk cId="3960417406" sldId="260"/>
            <ac:picMk id="16" creationId="{D07D5AC2-B57B-FFB3-8D1E-CE130ABA0CE6}"/>
          </ac:picMkLst>
        </pc:picChg>
      </pc:sldChg>
      <pc:sldChg chg="addSp delSp new mod">
        <pc:chgData name="Dhirendra Joshi" userId="c377d6b5-3e61-408b-94a6-19dbb578aea3" providerId="ADAL" clId="{8A5F7FB5-308C-48C0-895B-0BDEB84F9735}" dt="2024-09-22T09:22:34.807" v="1033" actId="22"/>
        <pc:sldMkLst>
          <pc:docMk/>
          <pc:sldMk cId="2208318481" sldId="261"/>
        </pc:sldMkLst>
        <pc:spChg chg="del">
          <ac:chgData name="Dhirendra Joshi" userId="c377d6b5-3e61-408b-94a6-19dbb578aea3" providerId="ADAL" clId="{8A5F7FB5-308C-48C0-895B-0BDEB84F9735}" dt="2024-09-22T09:22:32.693" v="1031" actId="478"/>
          <ac:spMkLst>
            <pc:docMk/>
            <pc:sldMk cId="2208318481" sldId="261"/>
            <ac:spMk id="2" creationId="{73B34FEC-5334-E4D0-D9E9-ABCDA7E27D1A}"/>
          </ac:spMkLst>
        </pc:spChg>
        <pc:spChg chg="del">
          <ac:chgData name="Dhirendra Joshi" userId="c377d6b5-3e61-408b-94a6-19dbb578aea3" providerId="ADAL" clId="{8A5F7FB5-308C-48C0-895B-0BDEB84F9735}" dt="2024-09-22T09:22:33.846" v="1032" actId="478"/>
          <ac:spMkLst>
            <pc:docMk/>
            <pc:sldMk cId="2208318481" sldId="261"/>
            <ac:spMk id="3" creationId="{F4B9D68F-D51E-2E06-C4F3-FFB45E28A0BE}"/>
          </ac:spMkLst>
        </pc:spChg>
        <pc:picChg chg="add">
          <ac:chgData name="Dhirendra Joshi" userId="c377d6b5-3e61-408b-94a6-19dbb578aea3" providerId="ADAL" clId="{8A5F7FB5-308C-48C0-895B-0BDEB84F9735}" dt="2024-09-22T09:22:34.807" v="1033" actId="22"/>
          <ac:picMkLst>
            <pc:docMk/>
            <pc:sldMk cId="2208318481" sldId="261"/>
            <ac:picMk id="5" creationId="{4521F92D-1F8E-BB41-3D6E-A6408A0FB52E}"/>
          </ac:picMkLst>
        </pc:picChg>
      </pc:sldChg>
      <pc:sldChg chg="addSp delSp new mod">
        <pc:chgData name="Dhirendra Joshi" userId="c377d6b5-3e61-408b-94a6-19dbb578aea3" providerId="ADAL" clId="{8A5F7FB5-308C-48C0-895B-0BDEB84F9735}" dt="2024-09-22T09:23:11.727" v="1037" actId="22"/>
        <pc:sldMkLst>
          <pc:docMk/>
          <pc:sldMk cId="181997169" sldId="262"/>
        </pc:sldMkLst>
        <pc:spChg chg="del">
          <ac:chgData name="Dhirendra Joshi" userId="c377d6b5-3e61-408b-94a6-19dbb578aea3" providerId="ADAL" clId="{8A5F7FB5-308C-48C0-895B-0BDEB84F9735}" dt="2024-09-22T09:23:10.714" v="1036" actId="478"/>
          <ac:spMkLst>
            <pc:docMk/>
            <pc:sldMk cId="181997169" sldId="262"/>
            <ac:spMk id="2" creationId="{F81D18F1-4B4D-B1CE-EF59-A5C61A70A120}"/>
          </ac:spMkLst>
        </pc:spChg>
        <pc:spChg chg="del">
          <ac:chgData name="Dhirendra Joshi" userId="c377d6b5-3e61-408b-94a6-19dbb578aea3" providerId="ADAL" clId="{8A5F7FB5-308C-48C0-895B-0BDEB84F9735}" dt="2024-09-22T09:23:09.447" v="1035" actId="478"/>
          <ac:spMkLst>
            <pc:docMk/>
            <pc:sldMk cId="181997169" sldId="262"/>
            <ac:spMk id="3" creationId="{7A7FB3B2-1265-1D57-8EA2-67A3DE59C370}"/>
          </ac:spMkLst>
        </pc:spChg>
        <pc:picChg chg="add">
          <ac:chgData name="Dhirendra Joshi" userId="c377d6b5-3e61-408b-94a6-19dbb578aea3" providerId="ADAL" clId="{8A5F7FB5-308C-48C0-895B-0BDEB84F9735}" dt="2024-09-22T09:23:11.727" v="1037" actId="22"/>
          <ac:picMkLst>
            <pc:docMk/>
            <pc:sldMk cId="181997169" sldId="262"/>
            <ac:picMk id="5" creationId="{40828217-7740-2015-2314-DB12D5B8CC62}"/>
          </ac:picMkLst>
        </pc:picChg>
      </pc:sldChg>
      <pc:sldChg chg="addSp delSp modSp new mod">
        <pc:chgData name="Dhirendra Joshi" userId="c377d6b5-3e61-408b-94a6-19dbb578aea3" providerId="ADAL" clId="{8A5F7FB5-308C-48C0-895B-0BDEB84F9735}" dt="2024-09-22T09:25:27.451" v="1057" actId="1076"/>
        <pc:sldMkLst>
          <pc:docMk/>
          <pc:sldMk cId="4041392339" sldId="263"/>
        </pc:sldMkLst>
        <pc:spChg chg="del">
          <ac:chgData name="Dhirendra Joshi" userId="c377d6b5-3e61-408b-94a6-19dbb578aea3" providerId="ADAL" clId="{8A5F7FB5-308C-48C0-895B-0BDEB84F9735}" dt="2024-09-22T09:24:26.724" v="1040" actId="478"/>
          <ac:spMkLst>
            <pc:docMk/>
            <pc:sldMk cId="4041392339" sldId="263"/>
            <ac:spMk id="2" creationId="{B0D9E20D-8E1E-D3EE-CF34-76EBCBD41147}"/>
          </ac:spMkLst>
        </pc:spChg>
        <pc:spChg chg="del">
          <ac:chgData name="Dhirendra Joshi" userId="c377d6b5-3e61-408b-94a6-19dbb578aea3" providerId="ADAL" clId="{8A5F7FB5-308C-48C0-895B-0BDEB84F9735}" dt="2024-09-22T09:24:25.671" v="1039" actId="478"/>
          <ac:spMkLst>
            <pc:docMk/>
            <pc:sldMk cId="4041392339" sldId="263"/>
            <ac:spMk id="3" creationId="{97C45322-9074-FFA2-810F-35E408C07610}"/>
          </ac:spMkLst>
        </pc:spChg>
        <pc:picChg chg="add mod">
          <ac:chgData name="Dhirendra Joshi" userId="c377d6b5-3e61-408b-94a6-19dbb578aea3" providerId="ADAL" clId="{8A5F7FB5-308C-48C0-895B-0BDEB84F9735}" dt="2024-09-22T09:24:55.314" v="1054" actId="1076"/>
          <ac:picMkLst>
            <pc:docMk/>
            <pc:sldMk cId="4041392339" sldId="263"/>
            <ac:picMk id="4" creationId="{9F106E0F-5411-0A66-4073-2D24E804648D}"/>
          </ac:picMkLst>
        </pc:picChg>
        <pc:picChg chg="add mod">
          <ac:chgData name="Dhirendra Joshi" userId="c377d6b5-3e61-408b-94a6-19dbb578aea3" providerId="ADAL" clId="{8A5F7FB5-308C-48C0-895B-0BDEB84F9735}" dt="2024-09-22T09:24:55.314" v="1054" actId="1076"/>
          <ac:picMkLst>
            <pc:docMk/>
            <pc:sldMk cId="4041392339" sldId="263"/>
            <ac:picMk id="5" creationId="{3AD88EA9-9CBD-E8B6-ECB2-7808A7D3823F}"/>
          </ac:picMkLst>
        </pc:picChg>
        <pc:picChg chg="add mod">
          <ac:chgData name="Dhirendra Joshi" userId="c377d6b5-3e61-408b-94a6-19dbb578aea3" providerId="ADAL" clId="{8A5F7FB5-308C-48C0-895B-0BDEB84F9735}" dt="2024-09-22T09:24:39.295" v="1049"/>
          <ac:picMkLst>
            <pc:docMk/>
            <pc:sldMk cId="4041392339" sldId="263"/>
            <ac:picMk id="6" creationId="{F40AE37F-A354-335C-B630-96C26746DDEC}"/>
          </ac:picMkLst>
        </pc:picChg>
        <pc:picChg chg="add mod">
          <ac:chgData name="Dhirendra Joshi" userId="c377d6b5-3e61-408b-94a6-19dbb578aea3" providerId="ADAL" clId="{8A5F7FB5-308C-48C0-895B-0BDEB84F9735}" dt="2024-09-22T09:24:55.314" v="1054" actId="1076"/>
          <ac:picMkLst>
            <pc:docMk/>
            <pc:sldMk cId="4041392339" sldId="263"/>
            <ac:picMk id="7" creationId="{C7ED6691-4EBD-FF70-51D5-E09115BCC42D}"/>
          </ac:picMkLst>
        </pc:picChg>
        <pc:picChg chg="add mod">
          <ac:chgData name="Dhirendra Joshi" userId="c377d6b5-3e61-408b-94a6-19dbb578aea3" providerId="ADAL" clId="{8A5F7FB5-308C-48C0-895B-0BDEB84F9735}" dt="2024-09-22T09:24:55.314" v="1054" actId="1076"/>
          <ac:picMkLst>
            <pc:docMk/>
            <pc:sldMk cId="4041392339" sldId="263"/>
            <ac:picMk id="8" creationId="{3E11F492-1283-A03F-5192-3C2549AB0FB6}"/>
          </ac:picMkLst>
        </pc:picChg>
        <pc:picChg chg="add mod">
          <ac:chgData name="Dhirendra Joshi" userId="c377d6b5-3e61-408b-94a6-19dbb578aea3" providerId="ADAL" clId="{8A5F7FB5-308C-48C0-895B-0BDEB84F9735}" dt="2024-09-22T09:24:55.314" v="1054" actId="1076"/>
          <ac:picMkLst>
            <pc:docMk/>
            <pc:sldMk cId="4041392339" sldId="263"/>
            <ac:picMk id="9" creationId="{A824910D-D348-36CB-EC67-4E20EF5C9A18}"/>
          </ac:picMkLst>
        </pc:picChg>
        <pc:picChg chg="add mod">
          <ac:chgData name="Dhirendra Joshi" userId="c377d6b5-3e61-408b-94a6-19dbb578aea3" providerId="ADAL" clId="{8A5F7FB5-308C-48C0-895B-0BDEB84F9735}" dt="2024-09-22T09:24:55.314" v="1054" actId="1076"/>
          <ac:picMkLst>
            <pc:docMk/>
            <pc:sldMk cId="4041392339" sldId="263"/>
            <ac:picMk id="10" creationId="{E9F26A46-3103-E702-15C2-DAD5C87DDFFA}"/>
          </ac:picMkLst>
        </pc:picChg>
        <pc:picChg chg="add mod">
          <ac:chgData name="Dhirendra Joshi" userId="c377d6b5-3e61-408b-94a6-19dbb578aea3" providerId="ADAL" clId="{8A5F7FB5-308C-48C0-895B-0BDEB84F9735}" dt="2024-09-22T09:24:55.314" v="1054" actId="1076"/>
          <ac:picMkLst>
            <pc:docMk/>
            <pc:sldMk cId="4041392339" sldId="263"/>
            <ac:picMk id="11" creationId="{45F07D04-6938-BFF1-C08E-D1DB80BC640F}"/>
          </ac:picMkLst>
        </pc:picChg>
        <pc:picChg chg="add mod">
          <ac:chgData name="Dhirendra Joshi" userId="c377d6b5-3e61-408b-94a6-19dbb578aea3" providerId="ADAL" clId="{8A5F7FB5-308C-48C0-895B-0BDEB84F9735}" dt="2024-09-22T09:24:55.314" v="1054" actId="1076"/>
          <ac:picMkLst>
            <pc:docMk/>
            <pc:sldMk cId="4041392339" sldId="263"/>
            <ac:picMk id="12" creationId="{BA36ABA7-81AB-9FA3-0B24-346784D53185}"/>
          </ac:picMkLst>
        </pc:picChg>
        <pc:picChg chg="add mod">
          <ac:chgData name="Dhirendra Joshi" userId="c377d6b5-3e61-408b-94a6-19dbb578aea3" providerId="ADAL" clId="{8A5F7FB5-308C-48C0-895B-0BDEB84F9735}" dt="2024-09-22T09:24:55.314" v="1054" actId="1076"/>
          <ac:picMkLst>
            <pc:docMk/>
            <pc:sldMk cId="4041392339" sldId="263"/>
            <ac:picMk id="1026" creationId="{1D1AE814-F61C-F777-DE5B-72EEBC6698BC}"/>
          </ac:picMkLst>
        </pc:picChg>
        <pc:picChg chg="add mod">
          <ac:chgData name="Dhirendra Joshi" userId="c377d6b5-3e61-408b-94a6-19dbb578aea3" providerId="ADAL" clId="{8A5F7FB5-308C-48C0-895B-0BDEB84F9735}" dt="2024-09-22T09:25:27.451" v="1057" actId="1076"/>
          <ac:picMkLst>
            <pc:docMk/>
            <pc:sldMk cId="4041392339" sldId="263"/>
            <ac:picMk id="1028" creationId="{D3DB2DF3-7C0F-B8A6-33F2-920E7B9276CB}"/>
          </ac:picMkLst>
        </pc:picChg>
      </pc:sldChg>
      <pc:sldChg chg="addSp delSp modSp add mod">
        <pc:chgData name="Dhirendra Joshi" userId="c377d6b5-3e61-408b-94a6-19dbb578aea3" providerId="ADAL" clId="{8A5F7FB5-308C-48C0-895B-0BDEB84F9735}" dt="2024-09-22T09:35:45.627" v="1134" actId="20577"/>
        <pc:sldMkLst>
          <pc:docMk/>
          <pc:sldMk cId="2246629742" sldId="264"/>
        </pc:sldMkLst>
        <pc:spChg chg="add">
          <ac:chgData name="Dhirendra Joshi" userId="c377d6b5-3e61-408b-94a6-19dbb578aea3" providerId="ADAL" clId="{8A5F7FB5-308C-48C0-895B-0BDEB84F9735}" dt="2024-09-22T09:29:25.070" v="1060"/>
          <ac:spMkLst>
            <pc:docMk/>
            <pc:sldMk cId="2246629742" sldId="264"/>
            <ac:spMk id="2" creationId="{DABCFAB9-8D09-AE6A-FA16-750898FF7575}"/>
          </ac:spMkLst>
        </pc:spChg>
        <pc:spChg chg="add">
          <ac:chgData name="Dhirendra Joshi" userId="c377d6b5-3e61-408b-94a6-19dbb578aea3" providerId="ADAL" clId="{8A5F7FB5-308C-48C0-895B-0BDEB84F9735}" dt="2024-09-22T09:29:31.652" v="1061"/>
          <ac:spMkLst>
            <pc:docMk/>
            <pc:sldMk cId="2246629742" sldId="264"/>
            <ac:spMk id="3" creationId="{E2030CA6-7897-EC59-1AAF-66A0FA05FCAD}"/>
          </ac:spMkLst>
        </pc:spChg>
        <pc:spChg chg="add mod">
          <ac:chgData name="Dhirendra Joshi" userId="c377d6b5-3e61-408b-94a6-19dbb578aea3" providerId="ADAL" clId="{8A5F7FB5-308C-48C0-895B-0BDEB84F9735}" dt="2024-09-22T09:35:45.627" v="1134" actId="20577"/>
          <ac:spMkLst>
            <pc:docMk/>
            <pc:sldMk cId="2246629742" sldId="264"/>
            <ac:spMk id="6" creationId="{4A64E92D-4F2D-1A64-D4E0-F60971723568}"/>
          </ac:spMkLst>
        </pc:spChg>
        <pc:spChg chg="add del">
          <ac:chgData name="Dhirendra Joshi" userId="c377d6b5-3e61-408b-94a6-19dbb578aea3" providerId="ADAL" clId="{8A5F7FB5-308C-48C0-895B-0BDEB84F9735}" dt="2024-09-22T09:33:22.630" v="1111" actId="22"/>
          <ac:spMkLst>
            <pc:docMk/>
            <pc:sldMk cId="2246629742" sldId="264"/>
            <ac:spMk id="14" creationId="{067E3B97-B182-DFBE-2133-7069C55F0B42}"/>
          </ac:spMkLst>
        </pc:spChg>
        <pc:picChg chg="del">
          <ac:chgData name="Dhirendra Joshi" userId="c377d6b5-3e61-408b-94a6-19dbb578aea3" providerId="ADAL" clId="{8A5F7FB5-308C-48C0-895B-0BDEB84F9735}" dt="2024-09-22T09:29:07.573" v="1059" actId="478"/>
          <ac:picMkLst>
            <pc:docMk/>
            <pc:sldMk cId="2246629742" sldId="264"/>
            <ac:picMk id="4" creationId="{9F106E0F-5411-0A66-4073-2D24E804648D}"/>
          </ac:picMkLst>
        </pc:picChg>
        <pc:picChg chg="del">
          <ac:chgData name="Dhirendra Joshi" userId="c377d6b5-3e61-408b-94a6-19dbb578aea3" providerId="ADAL" clId="{8A5F7FB5-308C-48C0-895B-0BDEB84F9735}" dt="2024-09-22T09:29:07.573" v="1059" actId="478"/>
          <ac:picMkLst>
            <pc:docMk/>
            <pc:sldMk cId="2246629742" sldId="264"/>
            <ac:picMk id="5" creationId="{3AD88EA9-9CBD-E8B6-ECB2-7808A7D3823F}"/>
          </ac:picMkLst>
        </pc:picChg>
        <pc:picChg chg="del">
          <ac:chgData name="Dhirendra Joshi" userId="c377d6b5-3e61-408b-94a6-19dbb578aea3" providerId="ADAL" clId="{8A5F7FB5-308C-48C0-895B-0BDEB84F9735}" dt="2024-09-22T09:29:07.573" v="1059" actId="478"/>
          <ac:picMkLst>
            <pc:docMk/>
            <pc:sldMk cId="2246629742" sldId="264"/>
            <ac:picMk id="7" creationId="{C7ED6691-4EBD-FF70-51D5-E09115BCC42D}"/>
          </ac:picMkLst>
        </pc:picChg>
        <pc:picChg chg="del">
          <ac:chgData name="Dhirendra Joshi" userId="c377d6b5-3e61-408b-94a6-19dbb578aea3" providerId="ADAL" clId="{8A5F7FB5-308C-48C0-895B-0BDEB84F9735}" dt="2024-09-22T09:29:07.573" v="1059" actId="478"/>
          <ac:picMkLst>
            <pc:docMk/>
            <pc:sldMk cId="2246629742" sldId="264"/>
            <ac:picMk id="8" creationId="{3E11F492-1283-A03F-5192-3C2549AB0FB6}"/>
          </ac:picMkLst>
        </pc:picChg>
        <pc:picChg chg="del">
          <ac:chgData name="Dhirendra Joshi" userId="c377d6b5-3e61-408b-94a6-19dbb578aea3" providerId="ADAL" clId="{8A5F7FB5-308C-48C0-895B-0BDEB84F9735}" dt="2024-09-22T09:29:07.573" v="1059" actId="478"/>
          <ac:picMkLst>
            <pc:docMk/>
            <pc:sldMk cId="2246629742" sldId="264"/>
            <ac:picMk id="9" creationId="{A824910D-D348-36CB-EC67-4E20EF5C9A18}"/>
          </ac:picMkLst>
        </pc:picChg>
        <pc:picChg chg="del">
          <ac:chgData name="Dhirendra Joshi" userId="c377d6b5-3e61-408b-94a6-19dbb578aea3" providerId="ADAL" clId="{8A5F7FB5-308C-48C0-895B-0BDEB84F9735}" dt="2024-09-22T09:29:07.573" v="1059" actId="478"/>
          <ac:picMkLst>
            <pc:docMk/>
            <pc:sldMk cId="2246629742" sldId="264"/>
            <ac:picMk id="10" creationId="{E9F26A46-3103-E702-15C2-DAD5C87DDFFA}"/>
          </ac:picMkLst>
        </pc:picChg>
        <pc:picChg chg="del">
          <ac:chgData name="Dhirendra Joshi" userId="c377d6b5-3e61-408b-94a6-19dbb578aea3" providerId="ADAL" clId="{8A5F7FB5-308C-48C0-895B-0BDEB84F9735}" dt="2024-09-22T09:29:07.573" v="1059" actId="478"/>
          <ac:picMkLst>
            <pc:docMk/>
            <pc:sldMk cId="2246629742" sldId="264"/>
            <ac:picMk id="11" creationId="{45F07D04-6938-BFF1-C08E-D1DB80BC640F}"/>
          </ac:picMkLst>
        </pc:picChg>
        <pc:picChg chg="del">
          <ac:chgData name="Dhirendra Joshi" userId="c377d6b5-3e61-408b-94a6-19dbb578aea3" providerId="ADAL" clId="{8A5F7FB5-308C-48C0-895B-0BDEB84F9735}" dt="2024-09-22T09:29:07.573" v="1059" actId="478"/>
          <ac:picMkLst>
            <pc:docMk/>
            <pc:sldMk cId="2246629742" sldId="264"/>
            <ac:picMk id="12" creationId="{BA36ABA7-81AB-9FA3-0B24-346784D53185}"/>
          </ac:picMkLst>
        </pc:picChg>
        <pc:picChg chg="add mod">
          <ac:chgData name="Dhirendra Joshi" userId="c377d6b5-3e61-408b-94a6-19dbb578aea3" providerId="ADAL" clId="{8A5F7FB5-308C-48C0-895B-0BDEB84F9735}" dt="2024-09-22T09:33:53.033" v="1122" actId="1076"/>
          <ac:picMkLst>
            <pc:docMk/>
            <pc:sldMk cId="2246629742" sldId="264"/>
            <ac:picMk id="15" creationId="{01BF08A3-EDF8-7DFE-5E02-08357BA1C2BD}"/>
          </ac:picMkLst>
        </pc:picChg>
        <pc:picChg chg="add mod">
          <ac:chgData name="Dhirendra Joshi" userId="c377d6b5-3e61-408b-94a6-19dbb578aea3" providerId="ADAL" clId="{8A5F7FB5-308C-48C0-895B-0BDEB84F9735}" dt="2024-09-22T09:33:53.033" v="1122" actId="1076"/>
          <ac:picMkLst>
            <pc:docMk/>
            <pc:sldMk cId="2246629742" sldId="264"/>
            <ac:picMk id="16" creationId="{EF1DFC94-3174-98AC-C4A8-584F6048F5B6}"/>
          </ac:picMkLst>
        </pc:picChg>
        <pc:picChg chg="add mod">
          <ac:chgData name="Dhirendra Joshi" userId="c377d6b5-3e61-408b-94a6-19dbb578aea3" providerId="ADAL" clId="{8A5F7FB5-308C-48C0-895B-0BDEB84F9735}" dt="2024-09-22T09:33:53.033" v="1122" actId="1076"/>
          <ac:picMkLst>
            <pc:docMk/>
            <pc:sldMk cId="2246629742" sldId="264"/>
            <ac:picMk id="17" creationId="{CFCCB18C-30C0-3CFF-787C-AC0396D7EF58}"/>
          </ac:picMkLst>
        </pc:picChg>
        <pc:picChg chg="add mod">
          <ac:chgData name="Dhirendra Joshi" userId="c377d6b5-3e61-408b-94a6-19dbb578aea3" providerId="ADAL" clId="{8A5F7FB5-308C-48C0-895B-0BDEB84F9735}" dt="2024-09-22T09:33:53.033" v="1122" actId="1076"/>
          <ac:picMkLst>
            <pc:docMk/>
            <pc:sldMk cId="2246629742" sldId="264"/>
            <ac:picMk id="18" creationId="{40EDA178-87D8-5A22-5050-A0936B919C96}"/>
          </ac:picMkLst>
        </pc:picChg>
        <pc:picChg chg="add mod">
          <ac:chgData name="Dhirendra Joshi" userId="c377d6b5-3e61-408b-94a6-19dbb578aea3" providerId="ADAL" clId="{8A5F7FB5-308C-48C0-895B-0BDEB84F9735}" dt="2024-09-22T09:33:53.033" v="1122" actId="1076"/>
          <ac:picMkLst>
            <pc:docMk/>
            <pc:sldMk cId="2246629742" sldId="264"/>
            <ac:picMk id="19" creationId="{A0230223-DBA9-B97D-26CB-88DB2A808F11}"/>
          </ac:picMkLst>
        </pc:picChg>
        <pc:picChg chg="del">
          <ac:chgData name="Dhirendra Joshi" userId="c377d6b5-3e61-408b-94a6-19dbb578aea3" providerId="ADAL" clId="{8A5F7FB5-308C-48C0-895B-0BDEB84F9735}" dt="2024-09-22T09:29:07.573" v="1059" actId="478"/>
          <ac:picMkLst>
            <pc:docMk/>
            <pc:sldMk cId="2246629742" sldId="264"/>
            <ac:picMk id="1026" creationId="{1D1AE814-F61C-F777-DE5B-72EEBC6698BC}"/>
          </ac:picMkLst>
        </pc:picChg>
        <pc:picChg chg="del">
          <ac:chgData name="Dhirendra Joshi" userId="c377d6b5-3e61-408b-94a6-19dbb578aea3" providerId="ADAL" clId="{8A5F7FB5-308C-48C0-895B-0BDEB84F9735}" dt="2024-09-22T09:29:07.573" v="1059" actId="478"/>
          <ac:picMkLst>
            <pc:docMk/>
            <pc:sldMk cId="2246629742" sldId="264"/>
            <ac:picMk id="1028" creationId="{D3DB2DF3-7C0F-B8A6-33F2-920E7B9276CB}"/>
          </ac:picMkLst>
        </pc:picChg>
        <pc:picChg chg="add mod">
          <ac:chgData name="Dhirendra Joshi" userId="c377d6b5-3e61-408b-94a6-19dbb578aea3" providerId="ADAL" clId="{8A5F7FB5-308C-48C0-895B-0BDEB84F9735}" dt="2024-09-22T09:34:03.059" v="1126" actId="1076"/>
          <ac:picMkLst>
            <pc:docMk/>
            <pc:sldMk cId="2246629742" sldId="264"/>
            <ac:picMk id="2054" creationId="{BAE37AF0-A15D-7B5D-E8D5-87B671B1927E}"/>
          </ac:picMkLst>
        </pc:picChg>
        <pc:picChg chg="add">
          <ac:chgData name="Dhirendra Joshi" userId="c377d6b5-3e61-408b-94a6-19dbb578aea3" providerId="ADAL" clId="{8A5F7FB5-308C-48C0-895B-0BDEB84F9735}" dt="2024-09-22T09:32:27.808" v="1106"/>
          <ac:picMkLst>
            <pc:docMk/>
            <pc:sldMk cId="2246629742" sldId="264"/>
            <ac:picMk id="2056" creationId="{AEB6EECF-3B60-8F94-D677-12F9B8D70D82}"/>
          </ac:picMkLst>
        </pc:picChg>
        <pc:picChg chg="add mod">
          <ac:chgData name="Dhirendra Joshi" userId="c377d6b5-3e61-408b-94a6-19dbb578aea3" providerId="ADAL" clId="{8A5F7FB5-308C-48C0-895B-0BDEB84F9735}" dt="2024-09-22T09:33:56.327" v="1123" actId="1076"/>
          <ac:picMkLst>
            <pc:docMk/>
            <pc:sldMk cId="2246629742" sldId="264"/>
            <ac:picMk id="2058" creationId="{28E4DC80-E2DC-6CD3-FFFE-C1932802C36D}"/>
          </ac:picMkLst>
        </pc:picChg>
        <pc:picChg chg="add mod">
          <ac:chgData name="Dhirendra Joshi" userId="c377d6b5-3e61-408b-94a6-19dbb578aea3" providerId="ADAL" clId="{8A5F7FB5-308C-48C0-895B-0BDEB84F9735}" dt="2024-09-22T09:33:53.033" v="1122" actId="1076"/>
          <ac:picMkLst>
            <pc:docMk/>
            <pc:sldMk cId="2246629742" sldId="264"/>
            <ac:picMk id="2060" creationId="{79F92198-850D-31C0-5491-B20871BF057A}"/>
          </ac:picMkLst>
        </pc:picChg>
      </pc:sldChg>
      <pc:sldChg chg="addSp delSp modSp add mod">
        <pc:chgData name="Dhirendra Joshi" userId="c377d6b5-3e61-408b-94a6-19dbb578aea3" providerId="ADAL" clId="{8A5F7FB5-308C-48C0-895B-0BDEB84F9735}" dt="2024-09-22T09:58:33.296" v="1260" actId="313"/>
        <pc:sldMkLst>
          <pc:docMk/>
          <pc:sldMk cId="2116296211" sldId="265"/>
        </pc:sldMkLst>
        <pc:spChg chg="add mod">
          <ac:chgData name="Dhirendra Joshi" userId="c377d6b5-3e61-408b-94a6-19dbb578aea3" providerId="ADAL" clId="{8A5F7FB5-308C-48C0-895B-0BDEB84F9735}" dt="2024-09-22T09:58:33.296" v="1260" actId="313"/>
          <ac:spMkLst>
            <pc:docMk/>
            <pc:sldMk cId="2116296211" sldId="265"/>
            <ac:spMk id="2" creationId="{BD56D2A9-77FB-D1E8-8764-DE0B8F5D7B98}"/>
          </ac:spMkLst>
        </pc:spChg>
        <pc:spChg chg="del">
          <ac:chgData name="Dhirendra Joshi" userId="c377d6b5-3e61-408b-94a6-19dbb578aea3" providerId="ADAL" clId="{8A5F7FB5-308C-48C0-895B-0BDEB84F9735}" dt="2024-09-22T09:49:50.606" v="1136" actId="478"/>
          <ac:spMkLst>
            <pc:docMk/>
            <pc:sldMk cId="2116296211" sldId="265"/>
            <ac:spMk id="6" creationId="{4A64E92D-4F2D-1A64-D4E0-F60971723568}"/>
          </ac:spMkLst>
        </pc:spChg>
        <pc:picChg chg="del">
          <ac:chgData name="Dhirendra Joshi" userId="c377d6b5-3e61-408b-94a6-19dbb578aea3" providerId="ADAL" clId="{8A5F7FB5-308C-48C0-895B-0BDEB84F9735}" dt="2024-09-22T09:49:50.606" v="1136" actId="478"/>
          <ac:picMkLst>
            <pc:docMk/>
            <pc:sldMk cId="2116296211" sldId="265"/>
            <ac:picMk id="15" creationId="{01BF08A3-EDF8-7DFE-5E02-08357BA1C2BD}"/>
          </ac:picMkLst>
        </pc:picChg>
        <pc:picChg chg="del">
          <ac:chgData name="Dhirendra Joshi" userId="c377d6b5-3e61-408b-94a6-19dbb578aea3" providerId="ADAL" clId="{8A5F7FB5-308C-48C0-895B-0BDEB84F9735}" dt="2024-09-22T09:49:50.606" v="1136" actId="478"/>
          <ac:picMkLst>
            <pc:docMk/>
            <pc:sldMk cId="2116296211" sldId="265"/>
            <ac:picMk id="16" creationId="{EF1DFC94-3174-98AC-C4A8-584F6048F5B6}"/>
          </ac:picMkLst>
        </pc:picChg>
        <pc:picChg chg="del">
          <ac:chgData name="Dhirendra Joshi" userId="c377d6b5-3e61-408b-94a6-19dbb578aea3" providerId="ADAL" clId="{8A5F7FB5-308C-48C0-895B-0BDEB84F9735}" dt="2024-09-22T09:49:50.606" v="1136" actId="478"/>
          <ac:picMkLst>
            <pc:docMk/>
            <pc:sldMk cId="2116296211" sldId="265"/>
            <ac:picMk id="17" creationId="{CFCCB18C-30C0-3CFF-787C-AC0396D7EF58}"/>
          </ac:picMkLst>
        </pc:picChg>
        <pc:picChg chg="del">
          <ac:chgData name="Dhirendra Joshi" userId="c377d6b5-3e61-408b-94a6-19dbb578aea3" providerId="ADAL" clId="{8A5F7FB5-308C-48C0-895B-0BDEB84F9735}" dt="2024-09-22T09:49:50.606" v="1136" actId="478"/>
          <ac:picMkLst>
            <pc:docMk/>
            <pc:sldMk cId="2116296211" sldId="265"/>
            <ac:picMk id="18" creationId="{40EDA178-87D8-5A22-5050-A0936B919C96}"/>
          </ac:picMkLst>
        </pc:picChg>
        <pc:picChg chg="del">
          <ac:chgData name="Dhirendra Joshi" userId="c377d6b5-3e61-408b-94a6-19dbb578aea3" providerId="ADAL" clId="{8A5F7FB5-308C-48C0-895B-0BDEB84F9735}" dt="2024-09-22T09:49:50.606" v="1136" actId="478"/>
          <ac:picMkLst>
            <pc:docMk/>
            <pc:sldMk cId="2116296211" sldId="265"/>
            <ac:picMk id="19" creationId="{A0230223-DBA9-B97D-26CB-88DB2A808F11}"/>
          </ac:picMkLst>
        </pc:picChg>
        <pc:picChg chg="del">
          <ac:chgData name="Dhirendra Joshi" userId="c377d6b5-3e61-408b-94a6-19dbb578aea3" providerId="ADAL" clId="{8A5F7FB5-308C-48C0-895B-0BDEB84F9735}" dt="2024-09-22T09:49:50.606" v="1136" actId="478"/>
          <ac:picMkLst>
            <pc:docMk/>
            <pc:sldMk cId="2116296211" sldId="265"/>
            <ac:picMk id="2054" creationId="{BAE37AF0-A15D-7B5D-E8D5-87B671B1927E}"/>
          </ac:picMkLst>
        </pc:picChg>
        <pc:picChg chg="del">
          <ac:chgData name="Dhirendra Joshi" userId="c377d6b5-3e61-408b-94a6-19dbb578aea3" providerId="ADAL" clId="{8A5F7FB5-308C-48C0-895B-0BDEB84F9735}" dt="2024-09-22T09:49:50.606" v="1136" actId="478"/>
          <ac:picMkLst>
            <pc:docMk/>
            <pc:sldMk cId="2116296211" sldId="265"/>
            <ac:picMk id="2058" creationId="{28E4DC80-E2DC-6CD3-FFFE-C1932802C36D}"/>
          </ac:picMkLst>
        </pc:picChg>
        <pc:picChg chg="del">
          <ac:chgData name="Dhirendra Joshi" userId="c377d6b5-3e61-408b-94a6-19dbb578aea3" providerId="ADAL" clId="{8A5F7FB5-308C-48C0-895B-0BDEB84F9735}" dt="2024-09-22T09:49:50.606" v="1136" actId="478"/>
          <ac:picMkLst>
            <pc:docMk/>
            <pc:sldMk cId="2116296211" sldId="265"/>
            <ac:picMk id="2060" creationId="{79F92198-850D-31C0-5491-B20871BF057A}"/>
          </ac:picMkLst>
        </pc:picChg>
        <pc:picChg chg="add mod">
          <ac:chgData name="Dhirendra Joshi" userId="c377d6b5-3e61-408b-94a6-19dbb578aea3" providerId="ADAL" clId="{8A5F7FB5-308C-48C0-895B-0BDEB84F9735}" dt="2024-09-22T09:49:59.335" v="1142" actId="14100"/>
          <ac:picMkLst>
            <pc:docMk/>
            <pc:sldMk cId="2116296211" sldId="265"/>
            <ac:picMk id="3074" creationId="{03EA0D7C-C0D6-561B-4B25-EF2594EAF666}"/>
          </ac:picMkLst>
        </pc:picChg>
        <pc:picChg chg="add mod">
          <ac:chgData name="Dhirendra Joshi" userId="c377d6b5-3e61-408b-94a6-19dbb578aea3" providerId="ADAL" clId="{8A5F7FB5-308C-48C0-895B-0BDEB84F9735}" dt="2024-09-22T09:51:52.159" v="1145" actId="1076"/>
          <ac:picMkLst>
            <pc:docMk/>
            <pc:sldMk cId="2116296211" sldId="265"/>
            <ac:picMk id="3076" creationId="{BA4FDB19-8A51-45BB-C215-87F7A940D12D}"/>
          </ac:picMkLst>
        </pc:picChg>
      </pc:sldChg>
      <pc:sldChg chg="addSp delSp modSp add mod">
        <pc:chgData name="Dhirendra Joshi" userId="c377d6b5-3e61-408b-94a6-19dbb578aea3" providerId="ADAL" clId="{8A5F7FB5-308C-48C0-895B-0BDEB84F9735}" dt="2024-09-22T11:17:13.350" v="1309" actId="1076"/>
        <pc:sldMkLst>
          <pc:docMk/>
          <pc:sldMk cId="1140249520" sldId="266"/>
        </pc:sldMkLst>
        <pc:spChg chg="del">
          <ac:chgData name="Dhirendra Joshi" userId="c377d6b5-3e61-408b-94a6-19dbb578aea3" providerId="ADAL" clId="{8A5F7FB5-308C-48C0-895B-0BDEB84F9735}" dt="2024-09-22T11:10:15.828" v="1263" actId="478"/>
          <ac:spMkLst>
            <pc:docMk/>
            <pc:sldMk cId="1140249520" sldId="266"/>
            <ac:spMk id="2" creationId="{BD56D2A9-77FB-D1E8-8764-DE0B8F5D7B98}"/>
          </ac:spMkLst>
        </pc:spChg>
        <pc:spChg chg="add mod">
          <ac:chgData name="Dhirendra Joshi" userId="c377d6b5-3e61-408b-94a6-19dbb578aea3" providerId="ADAL" clId="{8A5F7FB5-308C-48C0-895B-0BDEB84F9735}" dt="2024-09-22T11:10:13.559" v="1262"/>
          <ac:spMkLst>
            <pc:docMk/>
            <pc:sldMk cId="1140249520" sldId="266"/>
            <ac:spMk id="3" creationId="{AEE9291E-A649-BC41-199A-D5EDD8F60B71}"/>
          </ac:spMkLst>
        </pc:spChg>
        <pc:spChg chg="add mod">
          <ac:chgData name="Dhirendra Joshi" userId="c377d6b5-3e61-408b-94a6-19dbb578aea3" providerId="ADAL" clId="{8A5F7FB5-308C-48C0-895B-0BDEB84F9735}" dt="2024-09-22T11:10:30.232" v="1301" actId="20577"/>
          <ac:spMkLst>
            <pc:docMk/>
            <pc:sldMk cId="1140249520" sldId="266"/>
            <ac:spMk id="4" creationId="{A0B946D5-AE6B-5A8C-AA6A-38726E50E0F2}"/>
          </ac:spMkLst>
        </pc:spChg>
        <pc:picChg chg="add mod">
          <ac:chgData name="Dhirendra Joshi" userId="c377d6b5-3e61-408b-94a6-19dbb578aea3" providerId="ADAL" clId="{8A5F7FB5-308C-48C0-895B-0BDEB84F9735}" dt="2024-09-22T11:10:51.780" v="1303" actId="1076"/>
          <ac:picMkLst>
            <pc:docMk/>
            <pc:sldMk cId="1140249520" sldId="266"/>
            <ac:picMk id="6" creationId="{54319D21-4BC7-1958-4073-D72F5EAE034A}"/>
          </ac:picMkLst>
        </pc:picChg>
        <pc:picChg chg="add mod">
          <ac:chgData name="Dhirendra Joshi" userId="c377d6b5-3e61-408b-94a6-19dbb578aea3" providerId="ADAL" clId="{8A5F7FB5-308C-48C0-895B-0BDEB84F9735}" dt="2024-09-22T11:16:19.445" v="1305" actId="1076"/>
          <ac:picMkLst>
            <pc:docMk/>
            <pc:sldMk cId="1140249520" sldId="266"/>
            <ac:picMk id="8" creationId="{37A3C83F-AA55-6155-4F57-0A6399189E76}"/>
          </ac:picMkLst>
        </pc:picChg>
        <pc:picChg chg="add mod">
          <ac:chgData name="Dhirendra Joshi" userId="c377d6b5-3e61-408b-94a6-19dbb578aea3" providerId="ADAL" clId="{8A5F7FB5-308C-48C0-895B-0BDEB84F9735}" dt="2024-09-22T11:16:48.632" v="1307" actId="1076"/>
          <ac:picMkLst>
            <pc:docMk/>
            <pc:sldMk cId="1140249520" sldId="266"/>
            <ac:picMk id="10" creationId="{EF6BC171-840D-E012-F215-A6867A288E17}"/>
          </ac:picMkLst>
        </pc:picChg>
        <pc:picChg chg="add mod">
          <ac:chgData name="Dhirendra Joshi" userId="c377d6b5-3e61-408b-94a6-19dbb578aea3" providerId="ADAL" clId="{8A5F7FB5-308C-48C0-895B-0BDEB84F9735}" dt="2024-09-22T11:17:13.350" v="1309" actId="1076"/>
          <ac:picMkLst>
            <pc:docMk/>
            <pc:sldMk cId="1140249520" sldId="266"/>
            <ac:picMk id="12" creationId="{7E33E611-E7F0-4597-8C66-4995AE1C2660}"/>
          </ac:picMkLst>
        </pc:picChg>
        <pc:picChg chg="del">
          <ac:chgData name="Dhirendra Joshi" userId="c377d6b5-3e61-408b-94a6-19dbb578aea3" providerId="ADAL" clId="{8A5F7FB5-308C-48C0-895B-0BDEB84F9735}" dt="2024-09-22T11:10:15.828" v="1263" actId="478"/>
          <ac:picMkLst>
            <pc:docMk/>
            <pc:sldMk cId="1140249520" sldId="266"/>
            <ac:picMk id="3074" creationId="{03EA0D7C-C0D6-561B-4B25-EF2594EAF666}"/>
          </ac:picMkLst>
        </pc:picChg>
        <pc:picChg chg="del">
          <ac:chgData name="Dhirendra Joshi" userId="c377d6b5-3e61-408b-94a6-19dbb578aea3" providerId="ADAL" clId="{8A5F7FB5-308C-48C0-895B-0BDEB84F9735}" dt="2024-09-22T11:10:15.828" v="1263" actId="478"/>
          <ac:picMkLst>
            <pc:docMk/>
            <pc:sldMk cId="1140249520" sldId="266"/>
            <ac:picMk id="3076" creationId="{BA4FDB19-8A51-45BB-C215-87F7A940D12D}"/>
          </ac:picMkLst>
        </pc:picChg>
      </pc:sldChg>
      <pc:sldChg chg="addSp delSp add mod">
        <pc:chgData name="Dhirendra Joshi" userId="c377d6b5-3e61-408b-94a6-19dbb578aea3" providerId="ADAL" clId="{8A5F7FB5-308C-48C0-895B-0BDEB84F9735}" dt="2024-09-22T11:19:57.904" v="1312"/>
        <pc:sldMkLst>
          <pc:docMk/>
          <pc:sldMk cId="3460852780" sldId="267"/>
        </pc:sldMkLst>
        <pc:spChg chg="del">
          <ac:chgData name="Dhirendra Joshi" userId="c377d6b5-3e61-408b-94a6-19dbb578aea3" providerId="ADAL" clId="{8A5F7FB5-308C-48C0-895B-0BDEB84F9735}" dt="2024-09-22T11:19:55.831" v="1311" actId="478"/>
          <ac:spMkLst>
            <pc:docMk/>
            <pc:sldMk cId="3460852780" sldId="267"/>
            <ac:spMk id="4" creationId="{A0B946D5-AE6B-5A8C-AA6A-38726E50E0F2}"/>
          </ac:spMkLst>
        </pc:spChg>
        <pc:picChg chg="del">
          <ac:chgData name="Dhirendra Joshi" userId="c377d6b5-3e61-408b-94a6-19dbb578aea3" providerId="ADAL" clId="{8A5F7FB5-308C-48C0-895B-0BDEB84F9735}" dt="2024-09-22T11:19:55.831" v="1311" actId="478"/>
          <ac:picMkLst>
            <pc:docMk/>
            <pc:sldMk cId="3460852780" sldId="267"/>
            <ac:picMk id="6" creationId="{54319D21-4BC7-1958-4073-D72F5EAE034A}"/>
          </ac:picMkLst>
        </pc:picChg>
        <pc:picChg chg="del">
          <ac:chgData name="Dhirendra Joshi" userId="c377d6b5-3e61-408b-94a6-19dbb578aea3" providerId="ADAL" clId="{8A5F7FB5-308C-48C0-895B-0BDEB84F9735}" dt="2024-09-22T11:19:55.831" v="1311" actId="478"/>
          <ac:picMkLst>
            <pc:docMk/>
            <pc:sldMk cId="3460852780" sldId="267"/>
            <ac:picMk id="8" creationId="{37A3C83F-AA55-6155-4F57-0A6399189E76}"/>
          </ac:picMkLst>
        </pc:picChg>
        <pc:picChg chg="del">
          <ac:chgData name="Dhirendra Joshi" userId="c377d6b5-3e61-408b-94a6-19dbb578aea3" providerId="ADAL" clId="{8A5F7FB5-308C-48C0-895B-0BDEB84F9735}" dt="2024-09-22T11:19:55.831" v="1311" actId="478"/>
          <ac:picMkLst>
            <pc:docMk/>
            <pc:sldMk cId="3460852780" sldId="267"/>
            <ac:picMk id="10" creationId="{EF6BC171-840D-E012-F215-A6867A288E17}"/>
          </ac:picMkLst>
        </pc:picChg>
        <pc:picChg chg="del">
          <ac:chgData name="Dhirendra Joshi" userId="c377d6b5-3e61-408b-94a6-19dbb578aea3" providerId="ADAL" clId="{8A5F7FB5-308C-48C0-895B-0BDEB84F9735}" dt="2024-09-22T11:19:55.831" v="1311" actId="478"/>
          <ac:picMkLst>
            <pc:docMk/>
            <pc:sldMk cId="3460852780" sldId="267"/>
            <ac:picMk id="12" creationId="{7E33E611-E7F0-4597-8C66-4995AE1C2660}"/>
          </ac:picMkLst>
        </pc:picChg>
        <pc:picChg chg="add">
          <ac:chgData name="Dhirendra Joshi" userId="c377d6b5-3e61-408b-94a6-19dbb578aea3" providerId="ADAL" clId="{8A5F7FB5-308C-48C0-895B-0BDEB84F9735}" dt="2024-09-22T11:19:57.904" v="1312"/>
          <ac:picMkLst>
            <pc:docMk/>
            <pc:sldMk cId="3460852780" sldId="267"/>
            <ac:picMk id="4098" creationId="{BF6DAD8C-E0C9-2FA4-B545-AC8A4089C98A}"/>
          </ac:picMkLst>
        </pc:picChg>
      </pc:sldChg>
      <pc:sldChg chg="addSp delSp modSp add mod">
        <pc:chgData name="Dhirendra Joshi" userId="c377d6b5-3e61-408b-94a6-19dbb578aea3" providerId="ADAL" clId="{8A5F7FB5-308C-48C0-895B-0BDEB84F9735}" dt="2024-09-22T11:31:15.439" v="1349" actId="20577"/>
        <pc:sldMkLst>
          <pc:docMk/>
          <pc:sldMk cId="1488199168" sldId="268"/>
        </pc:sldMkLst>
        <pc:spChg chg="add mod">
          <ac:chgData name="Dhirendra Joshi" userId="c377d6b5-3e61-408b-94a6-19dbb578aea3" providerId="ADAL" clId="{8A5F7FB5-308C-48C0-895B-0BDEB84F9735}" dt="2024-09-22T11:31:15.439" v="1349" actId="20577"/>
          <ac:spMkLst>
            <pc:docMk/>
            <pc:sldMk cId="1488199168" sldId="268"/>
            <ac:spMk id="7" creationId="{77A73F1D-6A6A-A2B8-9C28-9FD5D63084E1}"/>
          </ac:spMkLst>
        </pc:spChg>
        <pc:picChg chg="add mod">
          <ac:chgData name="Dhirendra Joshi" userId="c377d6b5-3e61-408b-94a6-19dbb578aea3" providerId="ADAL" clId="{8A5F7FB5-308C-48C0-895B-0BDEB84F9735}" dt="2024-09-22T11:28:18.852" v="1316" actId="1076"/>
          <ac:picMkLst>
            <pc:docMk/>
            <pc:sldMk cId="1488199168" sldId="268"/>
            <ac:picMk id="3" creationId="{E4775C02-1E88-CFB7-5F93-C430EFB7E177}"/>
          </ac:picMkLst>
        </pc:picChg>
        <pc:picChg chg="add mod">
          <ac:chgData name="Dhirendra Joshi" userId="c377d6b5-3e61-408b-94a6-19dbb578aea3" providerId="ADAL" clId="{8A5F7FB5-308C-48C0-895B-0BDEB84F9735}" dt="2024-09-22T11:28:57.840" v="1318" actId="1076"/>
          <ac:picMkLst>
            <pc:docMk/>
            <pc:sldMk cId="1488199168" sldId="268"/>
            <ac:picMk id="5" creationId="{92490BFA-7C83-0747-AFFA-3A87974821E2}"/>
          </ac:picMkLst>
        </pc:picChg>
        <pc:picChg chg="del">
          <ac:chgData name="Dhirendra Joshi" userId="c377d6b5-3e61-408b-94a6-19dbb578aea3" providerId="ADAL" clId="{8A5F7FB5-308C-48C0-895B-0BDEB84F9735}" dt="2024-09-22T11:28:16.197" v="1314" actId="478"/>
          <ac:picMkLst>
            <pc:docMk/>
            <pc:sldMk cId="1488199168" sldId="268"/>
            <ac:picMk id="4098" creationId="{BF6DAD8C-E0C9-2FA4-B545-AC8A4089C98A}"/>
          </ac:picMkLst>
        </pc:picChg>
      </pc:sldChg>
      <pc:sldChg chg="addSp delSp modSp add mod">
        <pc:chgData name="Dhirendra Joshi" userId="c377d6b5-3e61-408b-94a6-19dbb578aea3" providerId="ADAL" clId="{8A5F7FB5-308C-48C0-895B-0BDEB84F9735}" dt="2024-09-22T11:34:22.909" v="1355" actId="1076"/>
        <pc:sldMkLst>
          <pc:docMk/>
          <pc:sldMk cId="2566148339" sldId="269"/>
        </pc:sldMkLst>
        <pc:spChg chg="del">
          <ac:chgData name="Dhirendra Joshi" userId="c377d6b5-3e61-408b-94a6-19dbb578aea3" providerId="ADAL" clId="{8A5F7FB5-308C-48C0-895B-0BDEB84F9735}" dt="2024-09-22T11:34:06.719" v="1351" actId="478"/>
          <ac:spMkLst>
            <pc:docMk/>
            <pc:sldMk cId="2566148339" sldId="269"/>
            <ac:spMk id="7" creationId="{77A73F1D-6A6A-A2B8-9C28-9FD5D63084E1}"/>
          </ac:spMkLst>
        </pc:spChg>
        <pc:picChg chg="del">
          <ac:chgData name="Dhirendra Joshi" userId="c377d6b5-3e61-408b-94a6-19dbb578aea3" providerId="ADAL" clId="{8A5F7FB5-308C-48C0-895B-0BDEB84F9735}" dt="2024-09-22T11:34:06.719" v="1351" actId="478"/>
          <ac:picMkLst>
            <pc:docMk/>
            <pc:sldMk cId="2566148339" sldId="269"/>
            <ac:picMk id="3" creationId="{E4775C02-1E88-CFB7-5F93-C430EFB7E177}"/>
          </ac:picMkLst>
        </pc:picChg>
        <pc:picChg chg="add mod">
          <ac:chgData name="Dhirendra Joshi" userId="c377d6b5-3e61-408b-94a6-19dbb578aea3" providerId="ADAL" clId="{8A5F7FB5-308C-48C0-895B-0BDEB84F9735}" dt="2024-09-22T11:34:08.457" v="1353" actId="1076"/>
          <ac:picMkLst>
            <pc:docMk/>
            <pc:sldMk cId="2566148339" sldId="269"/>
            <ac:picMk id="4" creationId="{F83F8CC2-E8E2-0B15-4557-23874FBE2045}"/>
          </ac:picMkLst>
        </pc:picChg>
        <pc:picChg chg="del">
          <ac:chgData name="Dhirendra Joshi" userId="c377d6b5-3e61-408b-94a6-19dbb578aea3" providerId="ADAL" clId="{8A5F7FB5-308C-48C0-895B-0BDEB84F9735}" dt="2024-09-22T11:34:06.719" v="1351" actId="478"/>
          <ac:picMkLst>
            <pc:docMk/>
            <pc:sldMk cId="2566148339" sldId="269"/>
            <ac:picMk id="5" creationId="{92490BFA-7C83-0747-AFFA-3A87974821E2}"/>
          </ac:picMkLst>
        </pc:picChg>
        <pc:picChg chg="add mod">
          <ac:chgData name="Dhirendra Joshi" userId="c377d6b5-3e61-408b-94a6-19dbb578aea3" providerId="ADAL" clId="{8A5F7FB5-308C-48C0-895B-0BDEB84F9735}" dt="2024-09-22T11:34:22.909" v="1355" actId="1076"/>
          <ac:picMkLst>
            <pc:docMk/>
            <pc:sldMk cId="2566148339" sldId="269"/>
            <ac:picMk id="8" creationId="{8070030A-1C18-94B2-FF5C-7443154F706D}"/>
          </ac:picMkLst>
        </pc:picChg>
      </pc:sldChg>
      <pc:sldChg chg="addSp delSp add mod">
        <pc:chgData name="Dhirendra Joshi" userId="c377d6b5-3e61-408b-94a6-19dbb578aea3" providerId="ADAL" clId="{8A5F7FB5-308C-48C0-895B-0BDEB84F9735}" dt="2024-09-22T11:57:55.268" v="1358" actId="22"/>
        <pc:sldMkLst>
          <pc:docMk/>
          <pc:sldMk cId="2393351463" sldId="270"/>
        </pc:sldMkLst>
        <pc:picChg chg="add">
          <ac:chgData name="Dhirendra Joshi" userId="c377d6b5-3e61-408b-94a6-19dbb578aea3" providerId="ADAL" clId="{8A5F7FB5-308C-48C0-895B-0BDEB84F9735}" dt="2024-09-22T11:57:55.268" v="1358" actId="22"/>
          <ac:picMkLst>
            <pc:docMk/>
            <pc:sldMk cId="2393351463" sldId="270"/>
            <ac:picMk id="3" creationId="{D066D2E4-D1BE-866C-45FD-07DDE41296CA}"/>
          </ac:picMkLst>
        </pc:picChg>
        <pc:picChg chg="del">
          <ac:chgData name="Dhirendra Joshi" userId="c377d6b5-3e61-408b-94a6-19dbb578aea3" providerId="ADAL" clId="{8A5F7FB5-308C-48C0-895B-0BDEB84F9735}" dt="2024-09-22T11:57:55.018" v="1357" actId="478"/>
          <ac:picMkLst>
            <pc:docMk/>
            <pc:sldMk cId="2393351463" sldId="270"/>
            <ac:picMk id="4" creationId="{F83F8CC2-E8E2-0B15-4557-23874FBE2045}"/>
          </ac:picMkLst>
        </pc:picChg>
        <pc:picChg chg="del">
          <ac:chgData name="Dhirendra Joshi" userId="c377d6b5-3e61-408b-94a6-19dbb578aea3" providerId="ADAL" clId="{8A5F7FB5-308C-48C0-895B-0BDEB84F9735}" dt="2024-09-22T11:57:55.018" v="1357" actId="478"/>
          <ac:picMkLst>
            <pc:docMk/>
            <pc:sldMk cId="2393351463" sldId="270"/>
            <ac:picMk id="8" creationId="{8070030A-1C18-94B2-FF5C-7443154F706D}"/>
          </ac:picMkLst>
        </pc:picChg>
      </pc:sldChg>
      <pc:sldChg chg="addSp delSp add mod">
        <pc:chgData name="Dhirendra Joshi" userId="c377d6b5-3e61-408b-94a6-19dbb578aea3" providerId="ADAL" clId="{8A5F7FB5-308C-48C0-895B-0BDEB84F9735}" dt="2024-09-23T02:50:43.907" v="1363" actId="22"/>
        <pc:sldMkLst>
          <pc:docMk/>
          <pc:sldMk cId="2831527058" sldId="271"/>
        </pc:sldMkLst>
        <pc:picChg chg="del">
          <ac:chgData name="Dhirendra Joshi" userId="c377d6b5-3e61-408b-94a6-19dbb578aea3" providerId="ADAL" clId="{8A5F7FB5-308C-48C0-895B-0BDEB84F9735}" dt="2024-09-23T02:50:11.726" v="1360" actId="478"/>
          <ac:picMkLst>
            <pc:docMk/>
            <pc:sldMk cId="2831527058" sldId="271"/>
            <ac:picMk id="3" creationId="{D066D2E4-D1BE-866C-45FD-07DDE41296CA}"/>
          </ac:picMkLst>
        </pc:picChg>
        <pc:picChg chg="add del">
          <ac:chgData name="Dhirendra Joshi" userId="c377d6b5-3e61-408b-94a6-19dbb578aea3" providerId="ADAL" clId="{8A5F7FB5-308C-48C0-895B-0BDEB84F9735}" dt="2024-09-23T02:50:43.107" v="1362" actId="478"/>
          <ac:picMkLst>
            <pc:docMk/>
            <pc:sldMk cId="2831527058" sldId="271"/>
            <ac:picMk id="4" creationId="{CF37E8E1-936B-66A4-C34A-8055FF5E7D77}"/>
          </ac:picMkLst>
        </pc:picChg>
        <pc:picChg chg="add">
          <ac:chgData name="Dhirendra Joshi" userId="c377d6b5-3e61-408b-94a6-19dbb578aea3" providerId="ADAL" clId="{8A5F7FB5-308C-48C0-895B-0BDEB84F9735}" dt="2024-09-23T02:50:43.907" v="1363" actId="22"/>
          <ac:picMkLst>
            <pc:docMk/>
            <pc:sldMk cId="2831527058" sldId="271"/>
            <ac:picMk id="6" creationId="{6BCF5B34-27EA-149F-6881-B8F65930FB12}"/>
          </ac:picMkLst>
        </pc:picChg>
      </pc:sldChg>
      <pc:sldChg chg="addSp delSp modSp add mod">
        <pc:chgData name="Dhirendra Joshi" userId="c377d6b5-3e61-408b-94a6-19dbb578aea3" providerId="ADAL" clId="{8A5F7FB5-308C-48C0-895B-0BDEB84F9735}" dt="2024-09-23T03:02:05.423" v="1432" actId="478"/>
        <pc:sldMkLst>
          <pc:docMk/>
          <pc:sldMk cId="1404931278" sldId="272"/>
        </pc:sldMkLst>
        <pc:spChg chg="add mod">
          <ac:chgData name="Dhirendra Joshi" userId="c377d6b5-3e61-408b-94a6-19dbb578aea3" providerId="ADAL" clId="{8A5F7FB5-308C-48C0-895B-0BDEB84F9735}" dt="2024-09-23T02:52:06.711" v="1431" actId="33524"/>
          <ac:spMkLst>
            <pc:docMk/>
            <pc:sldMk cId="1404931278" sldId="272"/>
            <ac:spMk id="2" creationId="{7E0E765F-30CF-912F-0C4B-27356816BA6C}"/>
          </ac:spMkLst>
        </pc:spChg>
        <pc:picChg chg="del">
          <ac:chgData name="Dhirendra Joshi" userId="c377d6b5-3e61-408b-94a6-19dbb578aea3" providerId="ADAL" clId="{8A5F7FB5-308C-48C0-895B-0BDEB84F9735}" dt="2024-09-23T03:02:05.423" v="1432" actId="478"/>
          <ac:picMkLst>
            <pc:docMk/>
            <pc:sldMk cId="1404931278" sldId="272"/>
            <ac:picMk id="6" creationId="{6BCF5B34-27EA-149F-6881-B8F65930FB12}"/>
          </ac:picMkLst>
        </pc:picChg>
      </pc:sldChg>
      <pc:sldChg chg="addSp delSp modSp add mod">
        <pc:chgData name="Dhirendra Joshi" userId="c377d6b5-3e61-408b-94a6-19dbb578aea3" providerId="ADAL" clId="{8A5F7FB5-308C-48C0-895B-0BDEB84F9735}" dt="2024-09-23T04:14:44.351" v="1480" actId="20577"/>
        <pc:sldMkLst>
          <pc:docMk/>
          <pc:sldMk cId="2268439109" sldId="273"/>
        </pc:sldMkLst>
        <pc:spChg chg="del">
          <ac:chgData name="Dhirendra Joshi" userId="c377d6b5-3e61-408b-94a6-19dbb578aea3" providerId="ADAL" clId="{8A5F7FB5-308C-48C0-895B-0BDEB84F9735}" dt="2024-09-23T03:02:11.848" v="1434" actId="478"/>
          <ac:spMkLst>
            <pc:docMk/>
            <pc:sldMk cId="2268439109" sldId="273"/>
            <ac:spMk id="2" creationId="{7E0E765F-30CF-912F-0C4B-27356816BA6C}"/>
          </ac:spMkLst>
        </pc:spChg>
        <pc:spChg chg="add mod">
          <ac:chgData name="Dhirendra Joshi" userId="c377d6b5-3e61-408b-94a6-19dbb578aea3" providerId="ADAL" clId="{8A5F7FB5-308C-48C0-895B-0BDEB84F9735}" dt="2024-09-23T04:14:44.351" v="1480" actId="20577"/>
          <ac:spMkLst>
            <pc:docMk/>
            <pc:sldMk cId="2268439109" sldId="273"/>
            <ac:spMk id="7" creationId="{ED55EDC4-0887-6AC1-1FFE-6BB76A3FE80D}"/>
          </ac:spMkLst>
        </pc:spChg>
        <pc:picChg chg="add mod">
          <ac:chgData name="Dhirendra Joshi" userId="c377d6b5-3e61-408b-94a6-19dbb578aea3" providerId="ADAL" clId="{8A5F7FB5-308C-48C0-895B-0BDEB84F9735}" dt="2024-09-23T04:14:14.784" v="1441" actId="1076"/>
          <ac:picMkLst>
            <pc:docMk/>
            <pc:sldMk cId="2268439109" sldId="273"/>
            <ac:picMk id="4" creationId="{7320AD5C-F0BA-607E-2AF0-8F4BB91E129C}"/>
          </ac:picMkLst>
        </pc:picChg>
        <pc:picChg chg="add mod">
          <ac:chgData name="Dhirendra Joshi" userId="c377d6b5-3e61-408b-94a6-19dbb578aea3" providerId="ADAL" clId="{8A5F7FB5-308C-48C0-895B-0BDEB84F9735}" dt="2024-09-23T04:14:13.994" v="1440" actId="14100"/>
          <ac:picMkLst>
            <pc:docMk/>
            <pc:sldMk cId="2268439109" sldId="273"/>
            <ac:picMk id="6" creationId="{995ACB1D-A3EB-8D62-72E2-733A8712223D}"/>
          </ac:picMkLst>
        </pc:picChg>
      </pc:sldChg>
      <pc:sldChg chg="delSp modSp new mod ord">
        <pc:chgData name="Dhirendra Joshi" userId="c377d6b5-3e61-408b-94a6-19dbb578aea3" providerId="ADAL" clId="{8A5F7FB5-308C-48C0-895B-0BDEB84F9735}" dt="2024-09-23T05:51:55.201" v="1687" actId="20577"/>
        <pc:sldMkLst>
          <pc:docMk/>
          <pc:sldMk cId="3440097050" sldId="274"/>
        </pc:sldMkLst>
        <pc:spChg chg="del">
          <ac:chgData name="Dhirendra Joshi" userId="c377d6b5-3e61-408b-94a6-19dbb578aea3" providerId="ADAL" clId="{8A5F7FB5-308C-48C0-895B-0BDEB84F9735}" dt="2024-09-23T04:21:05.413" v="1484" actId="478"/>
          <ac:spMkLst>
            <pc:docMk/>
            <pc:sldMk cId="3440097050" sldId="274"/>
            <ac:spMk id="2" creationId="{457406E8-76C7-320C-18E9-C5E2E4A01EEF}"/>
          </ac:spMkLst>
        </pc:spChg>
        <pc:spChg chg="mod">
          <ac:chgData name="Dhirendra Joshi" userId="c377d6b5-3e61-408b-94a6-19dbb578aea3" providerId="ADAL" clId="{8A5F7FB5-308C-48C0-895B-0BDEB84F9735}" dt="2024-09-23T05:51:55.201" v="1687" actId="20577"/>
          <ac:spMkLst>
            <pc:docMk/>
            <pc:sldMk cId="3440097050" sldId="274"/>
            <ac:spMk id="3" creationId="{B4BF7B85-5AC8-E400-36E1-55C6ECF8C940}"/>
          </ac:spMkLst>
        </pc:spChg>
      </pc:sldChg>
      <pc:sldChg chg="new ord">
        <pc:chgData name="Dhirendra Joshi" userId="c377d6b5-3e61-408b-94a6-19dbb578aea3" providerId="ADAL" clId="{8A5F7FB5-308C-48C0-895B-0BDEB84F9735}" dt="2024-09-23T11:16:04.138" v="1690"/>
        <pc:sldMkLst>
          <pc:docMk/>
          <pc:sldMk cId="3367174915"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F862A-237D-45D1-83A0-7F7BF70F4FBA}" type="datetimeFigureOut">
              <a:rPr lang="en-IN" smtClean="0"/>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2F80F-9E02-4475-9BC5-01C92B618FD2}" type="slidenum">
              <a:rPr lang="en-IN" smtClean="0"/>
              <a:t>‹#›</a:t>
            </a:fld>
            <a:endParaRPr lang="en-IN"/>
          </a:p>
        </p:txBody>
      </p:sp>
    </p:spTree>
    <p:extLst>
      <p:ext uri="{BB962C8B-B14F-4D97-AF65-F5344CB8AC3E}">
        <p14:creationId xmlns:p14="http://schemas.microsoft.com/office/powerpoint/2010/main" val="2605704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a:t>
            </a:fld>
            <a:endParaRPr lang="en-IN"/>
          </a:p>
        </p:txBody>
      </p:sp>
    </p:spTree>
    <p:extLst>
      <p:ext uri="{BB962C8B-B14F-4D97-AF65-F5344CB8AC3E}">
        <p14:creationId xmlns:p14="http://schemas.microsoft.com/office/powerpoint/2010/main" val="1974886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11</a:t>
            </a:fld>
            <a:endParaRPr lang="en-IN"/>
          </a:p>
        </p:txBody>
      </p:sp>
    </p:spTree>
    <p:extLst>
      <p:ext uri="{BB962C8B-B14F-4D97-AF65-F5344CB8AC3E}">
        <p14:creationId xmlns:p14="http://schemas.microsoft.com/office/powerpoint/2010/main" val="3585688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12</a:t>
            </a:fld>
            <a:endParaRPr lang="en-IN"/>
          </a:p>
        </p:txBody>
      </p:sp>
    </p:spTree>
    <p:extLst>
      <p:ext uri="{BB962C8B-B14F-4D97-AF65-F5344CB8AC3E}">
        <p14:creationId xmlns:p14="http://schemas.microsoft.com/office/powerpoint/2010/main" val="193866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13</a:t>
            </a:fld>
            <a:endParaRPr lang="en-IN"/>
          </a:p>
        </p:txBody>
      </p:sp>
    </p:spTree>
    <p:extLst>
      <p:ext uri="{BB962C8B-B14F-4D97-AF65-F5344CB8AC3E}">
        <p14:creationId xmlns:p14="http://schemas.microsoft.com/office/powerpoint/2010/main" val="679032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14</a:t>
            </a:fld>
            <a:endParaRPr lang="en-IN"/>
          </a:p>
        </p:txBody>
      </p:sp>
    </p:spTree>
    <p:extLst>
      <p:ext uri="{BB962C8B-B14F-4D97-AF65-F5344CB8AC3E}">
        <p14:creationId xmlns:p14="http://schemas.microsoft.com/office/powerpoint/2010/main" val="270616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15</a:t>
            </a:fld>
            <a:endParaRPr lang="en-IN"/>
          </a:p>
        </p:txBody>
      </p:sp>
    </p:spTree>
    <p:extLst>
      <p:ext uri="{BB962C8B-B14F-4D97-AF65-F5344CB8AC3E}">
        <p14:creationId xmlns:p14="http://schemas.microsoft.com/office/powerpoint/2010/main" val="3348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16</a:t>
            </a:fld>
            <a:endParaRPr lang="en-IN"/>
          </a:p>
        </p:txBody>
      </p:sp>
    </p:spTree>
    <p:extLst>
      <p:ext uri="{BB962C8B-B14F-4D97-AF65-F5344CB8AC3E}">
        <p14:creationId xmlns:p14="http://schemas.microsoft.com/office/powerpoint/2010/main" val="3676062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17</a:t>
            </a:fld>
            <a:endParaRPr lang="en-IN"/>
          </a:p>
        </p:txBody>
      </p:sp>
    </p:spTree>
    <p:extLst>
      <p:ext uri="{BB962C8B-B14F-4D97-AF65-F5344CB8AC3E}">
        <p14:creationId xmlns:p14="http://schemas.microsoft.com/office/powerpoint/2010/main" val="327206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18</a:t>
            </a:fld>
            <a:endParaRPr lang="en-IN"/>
          </a:p>
        </p:txBody>
      </p:sp>
    </p:spTree>
    <p:extLst>
      <p:ext uri="{BB962C8B-B14F-4D97-AF65-F5344CB8AC3E}">
        <p14:creationId xmlns:p14="http://schemas.microsoft.com/office/powerpoint/2010/main" val="87361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19</a:t>
            </a:fld>
            <a:endParaRPr lang="en-IN"/>
          </a:p>
        </p:txBody>
      </p:sp>
    </p:spTree>
    <p:extLst>
      <p:ext uri="{BB962C8B-B14F-4D97-AF65-F5344CB8AC3E}">
        <p14:creationId xmlns:p14="http://schemas.microsoft.com/office/powerpoint/2010/main" val="390259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20</a:t>
            </a:fld>
            <a:endParaRPr lang="en-IN"/>
          </a:p>
        </p:txBody>
      </p:sp>
    </p:spTree>
    <p:extLst>
      <p:ext uri="{BB962C8B-B14F-4D97-AF65-F5344CB8AC3E}">
        <p14:creationId xmlns:p14="http://schemas.microsoft.com/office/powerpoint/2010/main" val="90538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3</a:t>
            </a:fld>
            <a:endParaRPr lang="en-IN"/>
          </a:p>
        </p:txBody>
      </p:sp>
    </p:spTree>
    <p:extLst>
      <p:ext uri="{BB962C8B-B14F-4D97-AF65-F5344CB8AC3E}">
        <p14:creationId xmlns:p14="http://schemas.microsoft.com/office/powerpoint/2010/main" val="66930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21</a:t>
            </a:fld>
            <a:endParaRPr lang="en-IN"/>
          </a:p>
        </p:txBody>
      </p:sp>
    </p:spTree>
    <p:extLst>
      <p:ext uri="{BB962C8B-B14F-4D97-AF65-F5344CB8AC3E}">
        <p14:creationId xmlns:p14="http://schemas.microsoft.com/office/powerpoint/2010/main" val="2737635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22</a:t>
            </a:fld>
            <a:endParaRPr lang="en-IN"/>
          </a:p>
        </p:txBody>
      </p:sp>
    </p:spTree>
    <p:extLst>
      <p:ext uri="{BB962C8B-B14F-4D97-AF65-F5344CB8AC3E}">
        <p14:creationId xmlns:p14="http://schemas.microsoft.com/office/powerpoint/2010/main" val="1130545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23</a:t>
            </a:fld>
            <a:endParaRPr lang="en-IN"/>
          </a:p>
        </p:txBody>
      </p:sp>
    </p:spTree>
    <p:extLst>
      <p:ext uri="{BB962C8B-B14F-4D97-AF65-F5344CB8AC3E}">
        <p14:creationId xmlns:p14="http://schemas.microsoft.com/office/powerpoint/2010/main" val="4084150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24</a:t>
            </a:fld>
            <a:endParaRPr lang="en-IN"/>
          </a:p>
        </p:txBody>
      </p:sp>
    </p:spTree>
    <p:extLst>
      <p:ext uri="{BB962C8B-B14F-4D97-AF65-F5344CB8AC3E}">
        <p14:creationId xmlns:p14="http://schemas.microsoft.com/office/powerpoint/2010/main" val="3972600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25</a:t>
            </a:fld>
            <a:endParaRPr lang="en-IN"/>
          </a:p>
        </p:txBody>
      </p:sp>
    </p:spTree>
    <p:extLst>
      <p:ext uri="{BB962C8B-B14F-4D97-AF65-F5344CB8AC3E}">
        <p14:creationId xmlns:p14="http://schemas.microsoft.com/office/powerpoint/2010/main" val="1678422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26</a:t>
            </a:fld>
            <a:endParaRPr lang="en-IN"/>
          </a:p>
        </p:txBody>
      </p:sp>
    </p:spTree>
    <p:extLst>
      <p:ext uri="{BB962C8B-B14F-4D97-AF65-F5344CB8AC3E}">
        <p14:creationId xmlns:p14="http://schemas.microsoft.com/office/powerpoint/2010/main" val="1119180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27</a:t>
            </a:fld>
            <a:endParaRPr lang="en-IN"/>
          </a:p>
        </p:txBody>
      </p:sp>
    </p:spTree>
    <p:extLst>
      <p:ext uri="{BB962C8B-B14F-4D97-AF65-F5344CB8AC3E}">
        <p14:creationId xmlns:p14="http://schemas.microsoft.com/office/powerpoint/2010/main" val="139061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28</a:t>
            </a:fld>
            <a:endParaRPr lang="en-IN"/>
          </a:p>
        </p:txBody>
      </p:sp>
    </p:spTree>
    <p:extLst>
      <p:ext uri="{BB962C8B-B14F-4D97-AF65-F5344CB8AC3E}">
        <p14:creationId xmlns:p14="http://schemas.microsoft.com/office/powerpoint/2010/main" val="2959148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29</a:t>
            </a:fld>
            <a:endParaRPr lang="en-IN"/>
          </a:p>
        </p:txBody>
      </p:sp>
    </p:spTree>
    <p:extLst>
      <p:ext uri="{BB962C8B-B14F-4D97-AF65-F5344CB8AC3E}">
        <p14:creationId xmlns:p14="http://schemas.microsoft.com/office/powerpoint/2010/main" val="278270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30</a:t>
            </a:fld>
            <a:endParaRPr lang="en-IN"/>
          </a:p>
        </p:txBody>
      </p:sp>
    </p:spTree>
    <p:extLst>
      <p:ext uri="{BB962C8B-B14F-4D97-AF65-F5344CB8AC3E}">
        <p14:creationId xmlns:p14="http://schemas.microsoft.com/office/powerpoint/2010/main" val="360808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CPU burst is when the process is being executed in the CPU</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I/O burst is when the CPU is waiting for I/O for further execution</a:t>
            </a:r>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4</a:t>
            </a:fld>
            <a:endParaRPr lang="en-IN"/>
          </a:p>
        </p:txBody>
      </p:sp>
    </p:spTree>
    <p:extLst>
      <p:ext uri="{BB962C8B-B14F-4D97-AF65-F5344CB8AC3E}">
        <p14:creationId xmlns:p14="http://schemas.microsoft.com/office/powerpoint/2010/main" val="5643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5</a:t>
            </a:fld>
            <a:endParaRPr lang="en-IN"/>
          </a:p>
        </p:txBody>
      </p:sp>
    </p:spTree>
    <p:extLst>
      <p:ext uri="{BB962C8B-B14F-4D97-AF65-F5344CB8AC3E}">
        <p14:creationId xmlns:p14="http://schemas.microsoft.com/office/powerpoint/2010/main" val="415515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6</a:t>
            </a:fld>
            <a:endParaRPr lang="en-IN"/>
          </a:p>
        </p:txBody>
      </p:sp>
    </p:spTree>
    <p:extLst>
      <p:ext uri="{BB962C8B-B14F-4D97-AF65-F5344CB8AC3E}">
        <p14:creationId xmlns:p14="http://schemas.microsoft.com/office/powerpoint/2010/main" val="171251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7</a:t>
            </a:fld>
            <a:endParaRPr lang="en-IN"/>
          </a:p>
        </p:txBody>
      </p:sp>
    </p:spTree>
    <p:extLst>
      <p:ext uri="{BB962C8B-B14F-4D97-AF65-F5344CB8AC3E}">
        <p14:creationId xmlns:p14="http://schemas.microsoft.com/office/powerpoint/2010/main" val="349279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8</a:t>
            </a:fld>
            <a:endParaRPr lang="en-IN"/>
          </a:p>
        </p:txBody>
      </p:sp>
    </p:spTree>
    <p:extLst>
      <p:ext uri="{BB962C8B-B14F-4D97-AF65-F5344CB8AC3E}">
        <p14:creationId xmlns:p14="http://schemas.microsoft.com/office/powerpoint/2010/main" val="3939623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9</a:t>
            </a:fld>
            <a:endParaRPr lang="en-IN"/>
          </a:p>
        </p:txBody>
      </p:sp>
    </p:spTree>
    <p:extLst>
      <p:ext uri="{BB962C8B-B14F-4D97-AF65-F5344CB8AC3E}">
        <p14:creationId xmlns:p14="http://schemas.microsoft.com/office/powerpoint/2010/main" val="703793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62F80F-9E02-4475-9BC5-01C92B618FD2}" type="slidenum">
              <a:rPr lang="en-IN" smtClean="0"/>
              <a:t>10</a:t>
            </a:fld>
            <a:endParaRPr lang="en-IN"/>
          </a:p>
        </p:txBody>
      </p:sp>
    </p:spTree>
    <p:extLst>
      <p:ext uri="{BB962C8B-B14F-4D97-AF65-F5344CB8AC3E}">
        <p14:creationId xmlns:p14="http://schemas.microsoft.com/office/powerpoint/2010/main" val="203505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9CDA-F251-A021-F9C8-507BB369C8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D30DC4-3764-345B-7DD0-19FB62DAF3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B6FF35-E27D-7D31-A47D-85615A5A108D}"/>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349BD37C-7135-6552-C750-34194EF2D2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5243A3-FFCC-17F9-D7B9-2EA5779C3658}"/>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345240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FFD7-1EAC-1CB5-0A7A-6A7D6A6A1D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A7C7A8-E8A7-24CC-5A12-3236625030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06F051-2F4A-3D9C-7FAE-A265086FE2AF}"/>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5A26EECF-9FFE-40E2-A4C4-9208411189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1FDCB7-6DE4-EDAA-F390-44DE4CAE6CA6}"/>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317448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DF051-FA49-FB45-01C0-CDFECF5F13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F4573-0A45-0DB7-D281-C9F7F6CA2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E79F0C-8E74-4795-C764-48C863E37519}"/>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5D231A9B-CB13-A604-291B-D194CEB9BC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445AA6-505B-3F4A-B2FC-573CFBE0E2B6}"/>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1149206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sp>
        <p:nvSpPr>
          <p:cNvPr id="19" name="Rectangle 18"/>
          <p:cNvSpPr/>
          <p:nvPr userDrawn="1"/>
        </p:nvSpPr>
        <p:spPr>
          <a:xfrm>
            <a:off x="-1" y="4817913"/>
            <a:ext cx="12191998" cy="2040086"/>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2224" y="2"/>
            <a:ext cx="12192126"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5" name="Text Placeholder 34"/>
          <p:cNvSpPr>
            <a:spLocks noGrp="1"/>
          </p:cNvSpPr>
          <p:nvPr>
            <p:ph type="body" sz="quarter" idx="13" hasCustomPrompt="1"/>
          </p:nvPr>
        </p:nvSpPr>
        <p:spPr>
          <a:xfrm>
            <a:off x="5608511" y="1372339"/>
            <a:ext cx="5805520" cy="825836"/>
          </a:xfrm>
          <a:prstGeom prst="rect">
            <a:avLst/>
          </a:prstGeom>
        </p:spPr>
        <p:txBody>
          <a:bodyPr lIns="0" anchor="ctr"/>
          <a:lstStyle>
            <a:lvl1pPr marL="0" indent="0">
              <a:buNone/>
              <a:defRPr sz="3000" b="1">
                <a:solidFill>
                  <a:schemeClr val="tx1"/>
                </a:solidFill>
                <a:latin typeface="+mj-lt"/>
                <a:ea typeface="Tahoma" panose="020B0604030504040204" pitchFamily="34" charset="0"/>
                <a:cs typeface="Tahoma" panose="020B0604030504040204" pitchFamily="34" charset="0"/>
              </a:defRPr>
            </a:lvl1pPr>
            <a:lvl2pPr marL="609600" indent="0">
              <a:buNone/>
              <a:defRPr sz="2665">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9200"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165" indent="0">
              <a:buNone/>
              <a:defRPr sz="2135">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65" indent="0">
              <a:buNone/>
              <a:defRPr sz="2135">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THANK YOU</a:t>
            </a:r>
            <a:endParaRPr lang="en-IN" dirty="0"/>
          </a:p>
        </p:txBody>
      </p:sp>
      <p:sp>
        <p:nvSpPr>
          <p:cNvPr id="36" name="Text Placeholder 34"/>
          <p:cNvSpPr>
            <a:spLocks noGrp="1"/>
          </p:cNvSpPr>
          <p:nvPr>
            <p:ph type="body" sz="quarter" idx="14" hasCustomPrompt="1"/>
          </p:nvPr>
        </p:nvSpPr>
        <p:spPr>
          <a:xfrm>
            <a:off x="5615887" y="2293426"/>
            <a:ext cx="579945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600" indent="0">
              <a:buNone/>
              <a:defRPr sz="2665">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9200"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165" indent="0">
              <a:buNone/>
              <a:defRPr sz="2135">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65" indent="0">
              <a:buNone/>
              <a:defRPr sz="2135">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Name &amp; Designation</a:t>
            </a:r>
            <a:endParaRPr lang="en-IN" dirty="0"/>
          </a:p>
        </p:txBody>
      </p:sp>
      <p:grpSp>
        <p:nvGrpSpPr>
          <p:cNvPr id="14" name="Group 13"/>
          <p:cNvGrpSpPr/>
          <p:nvPr userDrawn="1"/>
        </p:nvGrpSpPr>
        <p:grpSpPr>
          <a:xfrm>
            <a:off x="2036170" y="3238079"/>
            <a:ext cx="1762585" cy="431800"/>
            <a:chOff x="5213350" y="3213100"/>
            <a:chExt cx="1762125" cy="431800"/>
          </a:xfrm>
        </p:grpSpPr>
        <p:sp>
          <p:nvSpPr>
            <p:cNvPr id="7" name="Freeform 5"/>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sp>
          <p:nvSpPr>
            <p:cNvPr id="9" name="Freeform 6"/>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sp>
          <p:nvSpPr>
            <p:cNvPr id="10" name="Freeform 7"/>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rgbClr val="4796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sp>
          <p:nvSpPr>
            <p:cNvPr id="12" name="Freeform 9"/>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sp>
          <p:nvSpPr>
            <p:cNvPr id="13" name="Freeform 10"/>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sz="1800">
                <a:latin typeface="+mn-lt"/>
              </a:endParaRPr>
            </a:p>
          </p:txBody>
        </p:sp>
      </p:grpSp>
      <p:sp>
        <p:nvSpPr>
          <p:cNvPr id="17" name="Rectangle 16"/>
          <p:cNvSpPr/>
          <p:nvPr userDrawn="1"/>
        </p:nvSpPr>
        <p:spPr>
          <a:xfrm>
            <a:off x="3798756" y="5724176"/>
            <a:ext cx="8128000" cy="261610"/>
          </a:xfrm>
          <a:prstGeom prst="rect">
            <a:avLst/>
          </a:prstGeom>
        </p:spPr>
        <p:txBody>
          <a:bodyPr>
            <a:spAutoFit/>
          </a:bodyPr>
          <a:lstStyle/>
          <a:p>
            <a:pPr algn="l"/>
            <a:r>
              <a:rPr lang="en-US" sz="1100" dirty="0">
                <a:solidFill>
                  <a:schemeClr val="bg1"/>
                </a:solidFill>
                <a:latin typeface="+mj-lt"/>
              </a:rPr>
              <a:t>© 2024  YASH Technologies | www.yash.com | Confidential</a:t>
            </a:r>
            <a:endParaRPr lang="en-IN" sz="1100" dirty="0">
              <a:solidFill>
                <a:schemeClr val="bg1"/>
              </a:solidFill>
              <a:latin typeface="+mj-lt"/>
            </a:endParaRPr>
          </a:p>
        </p:txBody>
      </p:sp>
      <p:cxnSp>
        <p:nvCxnSpPr>
          <p:cNvPr id="54" name="Straight Connector 53"/>
          <p:cNvCxnSpPr/>
          <p:nvPr userDrawn="1"/>
        </p:nvCxnSpPr>
        <p:spPr>
          <a:xfrm>
            <a:off x="5392554" y="877889"/>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userDrawn="1"/>
        </p:nvPicPr>
        <p:blipFill>
          <a:blip r:embed="rId2"/>
          <a:stretch>
            <a:fillRect/>
          </a:stretch>
        </p:blipFill>
        <p:spPr>
          <a:xfrm>
            <a:off x="1507298" y="971674"/>
            <a:ext cx="3320895" cy="2040086"/>
          </a:xfrm>
          <a:prstGeom prst="rect">
            <a:avLst/>
          </a:prstGeom>
        </p:spPr>
      </p:pic>
    </p:spTree>
    <p:extLst>
      <p:ext uri="{BB962C8B-B14F-4D97-AF65-F5344CB8AC3E}">
        <p14:creationId xmlns:p14="http://schemas.microsoft.com/office/powerpoint/2010/main" val="142022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Rectangle 5"/>
          <p:cNvSpPr/>
          <p:nvPr/>
        </p:nvSpPr>
        <p:spPr>
          <a:xfrm>
            <a:off x="2224" y="2"/>
            <a:ext cx="12192126" cy="23117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2224" y="2"/>
            <a:ext cx="12192126" cy="23117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0" name="Picture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4" y="2311729"/>
            <a:ext cx="12192126" cy="4546273"/>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 y="2311729"/>
            <a:ext cx="12192126" cy="4546273"/>
          </a:xfrm>
          <a:prstGeom prst="rect">
            <a:avLst/>
          </a:prstGeom>
        </p:spPr>
      </p:pic>
      <p:sp>
        <p:nvSpPr>
          <p:cNvPr id="9" name="Rectangle 8"/>
          <p:cNvSpPr/>
          <p:nvPr/>
        </p:nvSpPr>
        <p:spPr>
          <a:xfrm>
            <a:off x="375718" y="6451710"/>
            <a:ext cx="8128000" cy="261610"/>
          </a:xfrm>
          <a:prstGeom prst="rect">
            <a:avLst/>
          </a:prstGeom>
        </p:spPr>
        <p:txBody>
          <a:bodyPr>
            <a:spAutoFit/>
          </a:bodyPr>
          <a:lstStyle/>
          <a:p>
            <a:pPr algn="l"/>
            <a:r>
              <a:rPr lang="en-US" sz="1100" dirty="0">
                <a:solidFill>
                  <a:schemeClr val="tx1">
                    <a:lumMod val="75000"/>
                  </a:schemeClr>
                </a:solidFill>
                <a:latin typeface="+mj-lt"/>
              </a:rPr>
              <a:t>© 2015  YASH Technologies | www.yash.com | Confidential</a:t>
            </a:r>
            <a:endParaRPr lang="en-IN" sz="1100" dirty="0">
              <a:solidFill>
                <a:schemeClr val="tx1">
                  <a:lumMod val="75000"/>
                </a:schemeClr>
              </a:solidFill>
              <a:latin typeface="+mj-lt"/>
            </a:endParaRPr>
          </a:p>
        </p:txBody>
      </p:sp>
      <p:cxnSp>
        <p:nvCxnSpPr>
          <p:cNvPr id="50" name="Straight Connector 49"/>
          <p:cNvCxnSpPr/>
          <p:nvPr/>
        </p:nvCxnSpPr>
        <p:spPr>
          <a:xfrm>
            <a:off x="5392554" y="877889"/>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5" name="Text Placeholder 34"/>
          <p:cNvSpPr>
            <a:spLocks noGrp="1"/>
          </p:cNvSpPr>
          <p:nvPr>
            <p:ph type="body" sz="quarter" idx="13" hasCustomPrompt="1"/>
          </p:nvPr>
        </p:nvSpPr>
        <p:spPr>
          <a:xfrm>
            <a:off x="5767164" y="877888"/>
            <a:ext cx="5015724" cy="825836"/>
          </a:xfrm>
          <a:prstGeom prst="rect">
            <a:avLst/>
          </a:prstGeom>
        </p:spPr>
        <p:txBody>
          <a:bodyPr lIns="0" anchor="ctr">
            <a:normAutofit/>
          </a:bodyPr>
          <a:lstStyle>
            <a:lvl1pPr marL="0" indent="0">
              <a:buNone/>
              <a:defRPr sz="3200" b="1" baseline="0">
                <a:solidFill>
                  <a:schemeClr val="accent2"/>
                </a:solidFill>
                <a:latin typeface="+mj-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TITLE</a:t>
            </a:r>
            <a:endParaRPr lang="en-IN" dirty="0"/>
          </a:p>
        </p:txBody>
      </p:sp>
      <p:sp>
        <p:nvSpPr>
          <p:cNvPr id="36" name="Text Placeholder 34"/>
          <p:cNvSpPr>
            <a:spLocks noGrp="1"/>
          </p:cNvSpPr>
          <p:nvPr>
            <p:ph type="body" sz="quarter" idx="14" hasCustomPrompt="1"/>
          </p:nvPr>
        </p:nvSpPr>
        <p:spPr>
          <a:xfrm>
            <a:off x="5767164" y="1798975"/>
            <a:ext cx="5010487" cy="339388"/>
          </a:xfrm>
          <a:prstGeom prst="rect">
            <a:avLst/>
          </a:prstGeom>
        </p:spPr>
        <p:txBody>
          <a:bodyPr anchor="ctr"/>
          <a:lstStyle>
            <a:lvl1pPr marL="0" indent="0">
              <a:buNone/>
              <a:defRPr sz="1800" b="0" baseline="0">
                <a:solidFill>
                  <a:schemeClr val="accent6">
                    <a:lumMod val="75000"/>
                  </a:schemeClr>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Presenter Name and Designation</a:t>
            </a:r>
            <a:endParaRPr lang="en-IN" dirty="0"/>
          </a:p>
        </p:txBody>
      </p:sp>
      <p:sp>
        <p:nvSpPr>
          <p:cNvPr id="53" name="Text Placeholder 34"/>
          <p:cNvSpPr>
            <a:spLocks noGrp="1"/>
          </p:cNvSpPr>
          <p:nvPr>
            <p:ph type="body" sz="quarter" idx="15" hasCustomPrompt="1"/>
          </p:nvPr>
        </p:nvSpPr>
        <p:spPr>
          <a:xfrm>
            <a:off x="5767164" y="2701925"/>
            <a:ext cx="5010487" cy="339388"/>
          </a:xfrm>
          <a:prstGeom prst="rect">
            <a:avLst/>
          </a:prstGeom>
        </p:spPr>
        <p:txBody>
          <a:bodyPr anchor="ctr"/>
          <a:lstStyle>
            <a:lvl1pPr marL="0" indent="0">
              <a:buNone/>
              <a:defRPr sz="1800" b="0" baseline="0">
                <a:solidFill>
                  <a:schemeClr val="accent6">
                    <a:lumMod val="75000"/>
                  </a:schemeClr>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Time and Date</a:t>
            </a:r>
            <a:endParaRPr lang="en-IN" dirty="0"/>
          </a:p>
        </p:txBody>
      </p:sp>
      <p:sp>
        <p:nvSpPr>
          <p:cNvPr id="41" name="Rectangle 40"/>
          <p:cNvSpPr/>
          <p:nvPr userDrawn="1"/>
        </p:nvSpPr>
        <p:spPr>
          <a:xfrm>
            <a:off x="375718" y="6451710"/>
            <a:ext cx="8128000" cy="261610"/>
          </a:xfrm>
          <a:prstGeom prst="rect">
            <a:avLst/>
          </a:prstGeom>
        </p:spPr>
        <p:txBody>
          <a:bodyPr>
            <a:spAutoFit/>
          </a:bodyPr>
          <a:lstStyle/>
          <a:p>
            <a:pPr algn="l"/>
            <a:r>
              <a:rPr lang="en-US" sz="1100" dirty="0">
                <a:solidFill>
                  <a:schemeClr val="tx1">
                    <a:lumMod val="75000"/>
                  </a:schemeClr>
                </a:solidFill>
                <a:latin typeface="+mj-lt"/>
              </a:rPr>
              <a:t>© 2016  YASH Technologies | www.yash.com | Confidential</a:t>
            </a:r>
            <a:endParaRPr lang="en-IN" sz="1100" dirty="0">
              <a:solidFill>
                <a:schemeClr val="tx1">
                  <a:lumMod val="75000"/>
                </a:schemeClr>
              </a:solidFill>
              <a:latin typeface="+mj-lt"/>
            </a:endParaRPr>
          </a:p>
        </p:txBody>
      </p:sp>
      <p:cxnSp>
        <p:nvCxnSpPr>
          <p:cNvPr id="71" name="Straight Connector 70"/>
          <p:cNvCxnSpPr/>
          <p:nvPr userDrawn="1"/>
        </p:nvCxnSpPr>
        <p:spPr>
          <a:xfrm>
            <a:off x="5392554" y="877889"/>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1027" name="Picture 3" descr="J:\yash-branding\logo\YASH-SM-logo\yash-tagline-SM-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41888" y="514214"/>
            <a:ext cx="4061460" cy="278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08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gradFill>
          <a:gsLst>
            <a:gs pos="100000">
              <a:srgbClr val="F9F9FB">
                <a:alpha val="3000"/>
              </a:srgbClr>
            </a:gs>
            <a:gs pos="62000">
              <a:srgbClr val="F7F8FA"/>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63E6D3-C09B-465E-A8E5-B7478A2F8265}"/>
              </a:ext>
            </a:extLst>
          </p:cNvPr>
          <p:cNvPicPr>
            <a:picLocks noChangeAspect="1"/>
          </p:cNvPicPr>
          <p:nvPr userDrawn="1"/>
        </p:nvPicPr>
        <p:blipFill rotWithShape="1">
          <a:blip r:embed="rId2"/>
          <a:srcRect l="2458" t="32215" r="2828" b="1"/>
          <a:stretch/>
        </p:blipFill>
        <p:spPr>
          <a:xfrm>
            <a:off x="-1" y="10221"/>
            <a:ext cx="12195177" cy="845794"/>
          </a:xfrm>
          <a:prstGeom prst="rect">
            <a:avLst/>
          </a:prstGeom>
        </p:spPr>
      </p:pic>
      <p:sp>
        <p:nvSpPr>
          <p:cNvPr id="13" name="Rectangle 12">
            <a:extLst>
              <a:ext uri="{FF2B5EF4-FFF2-40B4-BE49-F238E27FC236}">
                <a16:creationId xmlns:a16="http://schemas.microsoft.com/office/drawing/2014/main" id="{60D936B5-F9D3-424B-9CC7-5EEA5F04DCDE}"/>
              </a:ext>
            </a:extLst>
          </p:cNvPr>
          <p:cNvSpPr/>
          <p:nvPr userDrawn="1"/>
        </p:nvSpPr>
        <p:spPr>
          <a:xfrm>
            <a:off x="-1" y="794"/>
            <a:ext cx="12192001" cy="540000"/>
          </a:xfrm>
          <a:prstGeom prst="rect">
            <a:avLst/>
          </a:prstGeom>
          <a:solidFill>
            <a:srgbClr val="E63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solidFill>
                <a:prstClr val="white"/>
              </a:solidFill>
            </a:endParaRPr>
          </a:p>
        </p:txBody>
      </p:sp>
      <p:sp>
        <p:nvSpPr>
          <p:cNvPr id="15" name="Title 1">
            <a:extLst>
              <a:ext uri="{FF2B5EF4-FFF2-40B4-BE49-F238E27FC236}">
                <a16:creationId xmlns:a16="http://schemas.microsoft.com/office/drawing/2014/main" id="{82B64079-8119-4A16-8F61-F8EC3F939DAF}"/>
              </a:ext>
            </a:extLst>
          </p:cNvPr>
          <p:cNvSpPr>
            <a:spLocks noGrp="1"/>
          </p:cNvSpPr>
          <p:nvPr>
            <p:ph type="title" hasCustomPrompt="1"/>
          </p:nvPr>
        </p:nvSpPr>
        <p:spPr>
          <a:xfrm>
            <a:off x="201369" y="41043"/>
            <a:ext cx="6012899" cy="457744"/>
          </a:xfrm>
          <a:prstGeom prst="rect">
            <a:avLst/>
          </a:prstGeom>
        </p:spPr>
        <p:txBody>
          <a:bodyPr/>
          <a:lstStyle>
            <a:lvl1pPr algn="l">
              <a:lnSpc>
                <a:spcPct val="100000"/>
              </a:lnSpc>
              <a:defRPr sz="2400" b="1" spc="0">
                <a:solidFill>
                  <a:schemeClr val="bg1"/>
                </a:solidFill>
                <a:latin typeface="+mn-lt"/>
                <a:cs typeface="Arial" panose="020B0604020202020204" pitchFamily="34" charset="0"/>
              </a:defRPr>
            </a:lvl1pPr>
          </a:lstStyle>
          <a:p>
            <a:r>
              <a:rPr lang="en-US" dirty="0"/>
              <a:t>Click to edit master title style</a:t>
            </a:r>
            <a:endParaRPr lang="en-IN" dirty="0"/>
          </a:p>
        </p:txBody>
      </p:sp>
      <p:cxnSp>
        <p:nvCxnSpPr>
          <p:cNvPr id="20" name="Straight Connector 19">
            <a:extLst>
              <a:ext uri="{FF2B5EF4-FFF2-40B4-BE49-F238E27FC236}">
                <a16:creationId xmlns:a16="http://schemas.microsoft.com/office/drawing/2014/main" id="{68B02B33-6C9C-4F35-A52F-B9A89D38379A}"/>
              </a:ext>
            </a:extLst>
          </p:cNvPr>
          <p:cNvCxnSpPr/>
          <p:nvPr userDrawn="1"/>
        </p:nvCxnSpPr>
        <p:spPr>
          <a:xfrm>
            <a:off x="0" y="6452397"/>
            <a:ext cx="1219517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842669" y="6501953"/>
            <a:ext cx="2743199" cy="307777"/>
          </a:xfrm>
          <a:prstGeom prst="rect">
            <a:avLst/>
          </a:prstGeom>
          <a:noFill/>
        </p:spPr>
        <p:txBody>
          <a:bodyPr wrap="square" rtlCol="0">
            <a:spAutoFit/>
          </a:bodyPr>
          <a:lstStyle/>
          <a:p>
            <a:pPr algn="ctr"/>
            <a:r>
              <a:rPr lang="en-US" sz="1400" dirty="0"/>
              <a:t>©2024 YASH Confidential</a:t>
            </a:r>
          </a:p>
        </p:txBody>
      </p:sp>
    </p:spTree>
    <p:extLst>
      <p:ext uri="{BB962C8B-B14F-4D97-AF65-F5344CB8AC3E}">
        <p14:creationId xmlns:p14="http://schemas.microsoft.com/office/powerpoint/2010/main" val="112784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61BE-40DF-5911-7429-24D412D6E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0B68E8-13E8-1A8A-AD68-74AC2E5E71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0A5FC5-4385-8794-B3CE-C5D7FC73594E}"/>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5A4CAFAB-847A-2E0F-8976-80A0ABDB93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85EAAD-CAAE-33E8-260F-085622D569AD}"/>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10012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D962-1187-DBDC-8BD5-3F651F5936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7B5C13-03DC-36CD-CAFA-FE70FF8570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22707-625F-301D-7AD9-88BB7234B8F1}"/>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42AEFA91-C08A-44FB-313C-59B4E01BC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773679-5E2E-0059-1477-550B0B9C684C}"/>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326242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52185-6B4B-00EC-E683-3A1E3318D5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F3DF2C-CEB4-C722-F64A-D2C8B5331B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6C9541-154A-DCD1-A1C7-C3A9D40193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0F08E7-7DE1-25C4-0842-A419EE803AAA}"/>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6" name="Footer Placeholder 5">
            <a:extLst>
              <a:ext uri="{FF2B5EF4-FFF2-40B4-BE49-F238E27FC236}">
                <a16:creationId xmlns:a16="http://schemas.microsoft.com/office/drawing/2014/main" id="{6FBE3A03-400E-C81B-0909-B57E4F188E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809571-DC75-F0B3-DE5D-A817BCF158B4}"/>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49301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4CDA-CC1D-D4DB-0245-2841B4BB24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8AD3DD-9090-F20B-BA55-2CF4122E8B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F7377-AB86-A3BA-2DDC-6D8C55184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B16CB0-51A5-5ADA-7FA9-B4E6002EF0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F6776E-08F6-E4D5-40E7-91B000D2E5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16D390-5EB8-EC58-41A1-94738373B178}"/>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8" name="Footer Placeholder 7">
            <a:extLst>
              <a:ext uri="{FF2B5EF4-FFF2-40B4-BE49-F238E27FC236}">
                <a16:creationId xmlns:a16="http://schemas.microsoft.com/office/drawing/2014/main" id="{5885CE75-4AAC-9FB0-3C1A-3900493787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5CD6EC-6773-7B82-47B3-70E54EB75C2A}"/>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137546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87BF-662C-E1D9-55B4-8542209B50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D4DCBD-380B-F181-C4C5-F74BF01FEB88}"/>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4" name="Footer Placeholder 3">
            <a:extLst>
              <a:ext uri="{FF2B5EF4-FFF2-40B4-BE49-F238E27FC236}">
                <a16:creationId xmlns:a16="http://schemas.microsoft.com/office/drawing/2014/main" id="{B5FDCDAD-D3FD-A759-C4A3-BBD38F4DB1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B3E7E3-9E44-7461-FC05-319C5D6B7BE3}"/>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2028157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4C486-7242-62BC-B20D-85C10E4267E9}"/>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3" name="Footer Placeholder 2">
            <a:extLst>
              <a:ext uri="{FF2B5EF4-FFF2-40B4-BE49-F238E27FC236}">
                <a16:creationId xmlns:a16="http://schemas.microsoft.com/office/drawing/2014/main" id="{EB7942F5-8D55-9C58-2B50-918134DF32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3C89EE-CBBA-6503-290F-1105859F886D}"/>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359694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EB7D-4A15-A451-24CB-FABEE2B21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D05980-5817-D965-9C54-59992F139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C1A443-61D4-28D2-6F8B-1A4B24890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93943-5083-018D-2750-6CE9C7B40A24}"/>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6" name="Footer Placeholder 5">
            <a:extLst>
              <a:ext uri="{FF2B5EF4-FFF2-40B4-BE49-F238E27FC236}">
                <a16:creationId xmlns:a16="http://schemas.microsoft.com/office/drawing/2014/main" id="{FD474EC5-28B3-3D52-B3B8-EA308FBBB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BD7BC8-C329-6922-C5A7-C17EBBA61910}"/>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424785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4B11-9CCC-E4E0-3E56-AC651EFC0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A6C253-B17D-A940-8EB3-D39F937E71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1344B7-924D-7AE8-4C0F-D15A114CE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BEBFE4-D9C3-7377-1344-F629C4A6536F}"/>
              </a:ext>
            </a:extLst>
          </p:cNvPr>
          <p:cNvSpPr>
            <a:spLocks noGrp="1"/>
          </p:cNvSpPr>
          <p:nvPr>
            <p:ph type="dt" sz="half" idx="10"/>
          </p:nvPr>
        </p:nvSpPr>
        <p:spPr/>
        <p:txBody>
          <a:bodyPr/>
          <a:lstStyle/>
          <a:p>
            <a:fld id="{9DDB42B5-658D-4D75-83DB-77BEB4239CB3}" type="datetimeFigureOut">
              <a:rPr lang="en-IN" smtClean="0"/>
              <a:t>25-09-2024</a:t>
            </a:fld>
            <a:endParaRPr lang="en-IN"/>
          </a:p>
        </p:txBody>
      </p:sp>
      <p:sp>
        <p:nvSpPr>
          <p:cNvPr id="6" name="Footer Placeholder 5">
            <a:extLst>
              <a:ext uri="{FF2B5EF4-FFF2-40B4-BE49-F238E27FC236}">
                <a16:creationId xmlns:a16="http://schemas.microsoft.com/office/drawing/2014/main" id="{B079917F-3CF6-7E47-B74E-FCDD776F88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8FEB8B-A4B3-55CD-4B7E-95D6A875AB31}"/>
              </a:ext>
            </a:extLst>
          </p:cNvPr>
          <p:cNvSpPr>
            <a:spLocks noGrp="1"/>
          </p:cNvSpPr>
          <p:nvPr>
            <p:ph type="sldNum" sz="quarter" idx="12"/>
          </p:nvPr>
        </p:nvSpPr>
        <p:spPr/>
        <p:txBody>
          <a:bodyPr/>
          <a:lstStyle/>
          <a:p>
            <a:fld id="{D3A9810F-F6E9-48E3-862F-F1327AF4A448}" type="slidenum">
              <a:rPr lang="en-IN" smtClean="0"/>
              <a:t>‹#›</a:t>
            </a:fld>
            <a:endParaRPr lang="en-IN"/>
          </a:p>
        </p:txBody>
      </p:sp>
    </p:spTree>
    <p:extLst>
      <p:ext uri="{BB962C8B-B14F-4D97-AF65-F5344CB8AC3E}">
        <p14:creationId xmlns:p14="http://schemas.microsoft.com/office/powerpoint/2010/main" val="2163941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70459-C86E-E29E-1587-CEED970B9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EFDB12-D230-079C-0F93-9299EE529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F9C80-65F8-C457-CFB1-DA7D93EE3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DB42B5-658D-4D75-83DB-77BEB4239CB3}" type="datetimeFigureOut">
              <a:rPr lang="en-IN" smtClean="0"/>
              <a:t>25-09-2024</a:t>
            </a:fld>
            <a:endParaRPr lang="en-IN"/>
          </a:p>
        </p:txBody>
      </p:sp>
      <p:sp>
        <p:nvSpPr>
          <p:cNvPr id="5" name="Footer Placeholder 4">
            <a:extLst>
              <a:ext uri="{FF2B5EF4-FFF2-40B4-BE49-F238E27FC236}">
                <a16:creationId xmlns:a16="http://schemas.microsoft.com/office/drawing/2014/main" id="{72B976F8-C8C0-1B54-2C1F-DBBDB90B7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CCDF2EB-AD09-E250-D603-9EF7CDAB7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A9810F-F6E9-48E3-862F-F1327AF4A448}" type="slidenum">
              <a:rPr lang="en-IN" smtClean="0"/>
              <a:t>‹#›</a:t>
            </a:fld>
            <a:endParaRPr lang="en-IN"/>
          </a:p>
        </p:txBody>
      </p:sp>
    </p:spTree>
    <p:extLst>
      <p:ext uri="{BB962C8B-B14F-4D97-AF65-F5344CB8AC3E}">
        <p14:creationId xmlns:p14="http://schemas.microsoft.com/office/powerpoint/2010/main" val="3660981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dotnet/api/system.threading.tasks.taskcreationoptions?view=net-8.0"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30425" y="6433333"/>
            <a:ext cx="3876382" cy="269304"/>
          </a:xfrm>
          <a:prstGeom prst="rect">
            <a:avLst/>
          </a:prstGeom>
          <a:solidFill>
            <a:schemeClr val="bg1"/>
          </a:solidFill>
        </p:spPr>
        <p:txBody>
          <a:bodyPr wrap="none" rtlCol="0">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r>
              <a:rPr lang="en-US" sz="1150" dirty="0"/>
              <a:t>© 2024 YASH Technologies | www.yash.com | Confidential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288" y="856149"/>
            <a:ext cx="3621024" cy="2225040"/>
          </a:xfrm>
          <a:prstGeom prst="rect">
            <a:avLst/>
          </a:prstGeom>
        </p:spPr>
      </p:pic>
      <p:sp>
        <p:nvSpPr>
          <p:cNvPr id="6" name="Text Placeholder 5"/>
          <p:cNvSpPr>
            <a:spLocks noGrp="1"/>
          </p:cNvSpPr>
          <p:nvPr>
            <p:ph type="body" sz="quarter" idx="15"/>
          </p:nvPr>
        </p:nvSpPr>
        <p:spPr>
          <a:xfrm>
            <a:off x="7123068" y="2850593"/>
            <a:ext cx="3458381" cy="643441"/>
          </a:xfrm>
        </p:spPr>
        <p:txBody>
          <a:bodyPr>
            <a:normAutofit/>
          </a:bodyPr>
          <a:lstStyle/>
          <a:p>
            <a:pPr algn="ctr"/>
            <a:r>
              <a:rPr lang="en-US" b="1" dirty="0">
                <a:solidFill>
                  <a:schemeClr val="tx1">
                    <a:lumMod val="85000"/>
                    <a:lumOff val="15000"/>
                  </a:schemeClr>
                </a:solidFill>
              </a:rPr>
              <a:t>Trainer Name:</a:t>
            </a:r>
            <a:r>
              <a:rPr lang="en-US" dirty="0">
                <a:solidFill>
                  <a:schemeClr val="tx1">
                    <a:lumMod val="85000"/>
                    <a:lumOff val="15000"/>
                  </a:schemeClr>
                </a:solidFill>
              </a:rPr>
              <a:t> Dhirendra Joshi</a:t>
            </a:r>
          </a:p>
        </p:txBody>
      </p:sp>
      <p:sp>
        <p:nvSpPr>
          <p:cNvPr id="7" name="Text Placeholder 6"/>
          <p:cNvSpPr>
            <a:spLocks noGrp="1"/>
          </p:cNvSpPr>
          <p:nvPr>
            <p:ph type="body" sz="quarter" idx="13"/>
          </p:nvPr>
        </p:nvSpPr>
        <p:spPr>
          <a:xfrm>
            <a:off x="6096000" y="856149"/>
            <a:ext cx="5512518" cy="2225041"/>
          </a:xfrm>
        </p:spPr>
        <p:txBody>
          <a:bodyPr>
            <a:noAutofit/>
          </a:bodyPr>
          <a:lstStyle/>
          <a:p>
            <a:pPr algn="ctr">
              <a:spcBef>
                <a:spcPts val="0"/>
              </a:spcBef>
            </a:pPr>
            <a:r>
              <a:rPr lang="en-US" sz="3600" dirty="0">
                <a:solidFill>
                  <a:srgbClr val="C00000"/>
                </a:solidFill>
              </a:rPr>
              <a:t>Multi-Tasking in .NET</a:t>
            </a:r>
          </a:p>
          <a:p>
            <a:pPr algn="ctr">
              <a:spcBef>
                <a:spcPts val="0"/>
              </a:spcBef>
            </a:pPr>
            <a:endParaRPr lang="en-US" sz="2000" dirty="0">
              <a:solidFill>
                <a:srgbClr val="005BA4"/>
              </a:solidFill>
            </a:endParaRPr>
          </a:p>
          <a:p>
            <a:pPr algn="ctr">
              <a:spcBef>
                <a:spcPts val="0"/>
              </a:spcBef>
            </a:pPr>
            <a:r>
              <a:rPr lang="en-US" sz="2000" dirty="0">
                <a:solidFill>
                  <a:srgbClr val="005BA4"/>
                </a:solidFill>
              </a:rPr>
              <a:t>Asynchronous vs. Multithreading Programming</a:t>
            </a:r>
          </a:p>
        </p:txBody>
      </p:sp>
      <p:sp>
        <p:nvSpPr>
          <p:cNvPr id="4" name="Text Placeholder 5">
            <a:extLst>
              <a:ext uri="{FF2B5EF4-FFF2-40B4-BE49-F238E27FC236}">
                <a16:creationId xmlns:a16="http://schemas.microsoft.com/office/drawing/2014/main" id="{AF8D9F9B-5132-EB99-FD71-102AC18A7E17}"/>
              </a:ext>
            </a:extLst>
          </p:cNvPr>
          <p:cNvSpPr txBox="1">
            <a:spLocks/>
          </p:cNvSpPr>
          <p:nvPr/>
        </p:nvSpPr>
        <p:spPr>
          <a:xfrm>
            <a:off x="6514382" y="5140713"/>
            <a:ext cx="1347856" cy="3830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accent6">
                    <a:lumMod val="75000"/>
                  </a:schemeClr>
                </a:solidFill>
                <a:latin typeface="+mn-lt"/>
                <a:ea typeface="Tahoma" panose="020B0604030504040204" pitchFamily="34" charset="0"/>
                <a:cs typeface="Tahoma" panose="020B0604030504040204" pitchFamily="34" charset="0"/>
              </a:defRPr>
            </a:lvl1pPr>
            <a:lvl2pPr marL="609448" indent="0" algn="l" defTabSz="914400" rtl="0" eaLnBrk="1" latinLnBrk="0" hangingPunct="1">
              <a:lnSpc>
                <a:spcPct val="90000"/>
              </a:lnSpc>
              <a:spcBef>
                <a:spcPts val="500"/>
              </a:spcBef>
              <a:buFont typeface="Arial" panose="020B0604020202020204" pitchFamily="34" charset="0"/>
              <a:buNone/>
              <a:defRPr sz="2666"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lgn="l" defTabSz="914400" rtl="0" eaLnBrk="1" latinLnBrk="0" hangingPunct="1">
              <a:lnSpc>
                <a:spcPct val="90000"/>
              </a:lnSpc>
              <a:spcBef>
                <a:spcPts val="500"/>
              </a:spcBef>
              <a:buFont typeface="Arial" panose="020B0604020202020204" pitchFamily="34" charset="0"/>
              <a:buNone/>
              <a:defRPr sz="2399"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lgn="l" defTabSz="914400" rtl="0" eaLnBrk="1" latinLnBrk="0" hangingPunct="1">
              <a:lnSpc>
                <a:spcPct val="90000"/>
              </a:lnSpc>
              <a:spcBef>
                <a:spcPts val="500"/>
              </a:spcBef>
              <a:buFont typeface="Arial" panose="020B0604020202020204" pitchFamily="34" charset="0"/>
              <a:buNone/>
              <a:defRPr sz="2133"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lgn="l" defTabSz="914400" rtl="0" eaLnBrk="1" latinLnBrk="0" hangingPunct="1">
              <a:lnSpc>
                <a:spcPct val="90000"/>
              </a:lnSpc>
              <a:spcBef>
                <a:spcPts val="500"/>
              </a:spcBef>
              <a:buFont typeface="Arial" panose="020B0604020202020204" pitchFamily="34" charset="0"/>
              <a:buNone/>
              <a:defRPr sz="2133"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solidFill>
                  <a:schemeClr val="tx1">
                    <a:lumMod val="85000"/>
                    <a:lumOff val="15000"/>
                  </a:schemeClr>
                </a:solidFill>
              </a:rPr>
              <a:t>26-Sep-2024</a:t>
            </a:r>
          </a:p>
        </p:txBody>
      </p:sp>
    </p:spTree>
    <p:extLst>
      <p:ext uri="{BB962C8B-B14F-4D97-AF65-F5344CB8AC3E}">
        <p14:creationId xmlns:p14="http://schemas.microsoft.com/office/powerpoint/2010/main" val="16299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Process Model | Web Application in IIS</a:t>
            </a:r>
          </a:p>
        </p:txBody>
      </p:sp>
      <p:sp>
        <p:nvSpPr>
          <p:cNvPr id="3" name="Rectangle: Rounded Corners 2">
            <a:extLst>
              <a:ext uri="{FF2B5EF4-FFF2-40B4-BE49-F238E27FC236}">
                <a16:creationId xmlns:a16="http://schemas.microsoft.com/office/drawing/2014/main" id="{4F41FEC2-7058-3111-E0B9-21261E5A6A12}"/>
              </a:ext>
            </a:extLst>
          </p:cNvPr>
          <p:cNvSpPr/>
          <p:nvPr/>
        </p:nvSpPr>
        <p:spPr>
          <a:xfrm>
            <a:off x="184245" y="4000500"/>
            <a:ext cx="11823510" cy="225586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nchorCtr="0"/>
          <a:lstStyle/>
          <a:p>
            <a:pPr algn="ctr"/>
            <a:r>
              <a:rPr lang="en-US" dirty="0"/>
              <a:t>Program (Application Pools)</a:t>
            </a:r>
            <a:endParaRPr lang="en-IN" dirty="0"/>
          </a:p>
        </p:txBody>
      </p:sp>
      <p:sp>
        <p:nvSpPr>
          <p:cNvPr id="7" name="Rectangle: Rounded Corners 6">
            <a:extLst>
              <a:ext uri="{FF2B5EF4-FFF2-40B4-BE49-F238E27FC236}">
                <a16:creationId xmlns:a16="http://schemas.microsoft.com/office/drawing/2014/main" id="{F4D4337C-ECD7-C709-3A06-C914A4C41AE7}"/>
              </a:ext>
            </a:extLst>
          </p:cNvPr>
          <p:cNvSpPr/>
          <p:nvPr/>
        </p:nvSpPr>
        <p:spPr>
          <a:xfrm>
            <a:off x="477673" y="4614362"/>
            <a:ext cx="11259401" cy="1424057"/>
          </a:xfrm>
          <a:prstGeom prst="round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dirty="0" err="1"/>
              <a:t>DefaultAppPool</a:t>
            </a:r>
            <a:br>
              <a:rPr lang="en-US" dirty="0"/>
            </a:br>
            <a:r>
              <a:rPr lang="en-US" dirty="0"/>
              <a:t>Worker Process (w3wp.exe)</a:t>
            </a:r>
            <a:endParaRPr lang="en-IN" dirty="0"/>
          </a:p>
        </p:txBody>
      </p:sp>
      <p:sp>
        <p:nvSpPr>
          <p:cNvPr id="15" name="Rectangle: Rounded Corners 14">
            <a:extLst>
              <a:ext uri="{FF2B5EF4-FFF2-40B4-BE49-F238E27FC236}">
                <a16:creationId xmlns:a16="http://schemas.microsoft.com/office/drawing/2014/main" id="{6A2AF41F-2357-510A-51A0-8F2F9D38DB36}"/>
              </a:ext>
            </a:extLst>
          </p:cNvPr>
          <p:cNvSpPr/>
          <p:nvPr/>
        </p:nvSpPr>
        <p:spPr>
          <a:xfrm>
            <a:off x="774700" y="5324565"/>
            <a:ext cx="10642599"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ASP.NET Application</a:t>
            </a:r>
            <a:endParaRPr lang="en-IN" sz="1400" dirty="0"/>
          </a:p>
        </p:txBody>
      </p:sp>
      <p:sp>
        <p:nvSpPr>
          <p:cNvPr id="20" name="TextBox 19">
            <a:extLst>
              <a:ext uri="{FF2B5EF4-FFF2-40B4-BE49-F238E27FC236}">
                <a16:creationId xmlns:a16="http://schemas.microsoft.com/office/drawing/2014/main" id="{3E69A275-9699-89E4-4433-C8F4C4DBEA25}"/>
              </a:ext>
            </a:extLst>
          </p:cNvPr>
          <p:cNvSpPr txBox="1"/>
          <p:nvPr/>
        </p:nvSpPr>
        <p:spPr>
          <a:xfrm>
            <a:off x="6189133" y="3549134"/>
            <a:ext cx="2081275" cy="369332"/>
          </a:xfrm>
          <a:prstGeom prst="rect">
            <a:avLst/>
          </a:prstGeom>
          <a:noFill/>
        </p:spPr>
        <p:txBody>
          <a:bodyPr wrap="none" rtlCol="0">
            <a:spAutoFit/>
          </a:bodyPr>
          <a:lstStyle/>
          <a:p>
            <a:r>
              <a:rPr lang="en-US" i="1" dirty="0"/>
              <a:t>Request/Response</a:t>
            </a:r>
            <a:endParaRPr lang="en-IN" i="1" dirty="0"/>
          </a:p>
        </p:txBody>
      </p:sp>
      <p:pic>
        <p:nvPicPr>
          <p:cNvPr id="24" name="Picture 6" descr="Be your microsoft iis web server administrator by Mrwiseman1971 | Fiverr">
            <a:extLst>
              <a:ext uri="{FF2B5EF4-FFF2-40B4-BE49-F238E27FC236}">
                <a16:creationId xmlns:a16="http://schemas.microsoft.com/office/drawing/2014/main" id="{0F6A938F-048C-6C3F-B185-9D31C7771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425" y="2660460"/>
            <a:ext cx="1075520" cy="806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1" name="Picture 12" descr="Web Browser png images | PNGWing">
            <a:extLst>
              <a:ext uri="{FF2B5EF4-FFF2-40B4-BE49-F238E27FC236}">
                <a16:creationId xmlns:a16="http://schemas.microsoft.com/office/drawing/2014/main" id="{14A6B74C-B654-520B-1931-E11FCCB1F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757" y="769440"/>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Web Browser png images | PNGWing">
            <a:extLst>
              <a:ext uri="{FF2B5EF4-FFF2-40B4-BE49-F238E27FC236}">
                <a16:creationId xmlns:a16="http://schemas.microsoft.com/office/drawing/2014/main" id="{3B2E5B13-24B1-8C1E-97A9-116730F67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093" y="769440"/>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Web Browser png images | PNGWing">
            <a:extLst>
              <a:ext uri="{FF2B5EF4-FFF2-40B4-BE49-F238E27FC236}">
                <a16:creationId xmlns:a16="http://schemas.microsoft.com/office/drawing/2014/main" id="{F06FB04E-B113-FABD-45BA-FD02444F09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38" y="765497"/>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Web Browser png images | PNGWing">
            <a:extLst>
              <a:ext uri="{FF2B5EF4-FFF2-40B4-BE49-F238E27FC236}">
                <a16:creationId xmlns:a16="http://schemas.microsoft.com/office/drawing/2014/main" id="{DC7E81D5-BB8C-026C-757D-5D2EB96C2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7674" y="765497"/>
            <a:ext cx="646332" cy="64633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or: Elbow 35">
            <a:extLst>
              <a:ext uri="{FF2B5EF4-FFF2-40B4-BE49-F238E27FC236}">
                <a16:creationId xmlns:a16="http://schemas.microsoft.com/office/drawing/2014/main" id="{6765FCF8-CAA9-166A-161A-D6722433831B}"/>
              </a:ext>
            </a:extLst>
          </p:cNvPr>
          <p:cNvCxnSpPr>
            <a:cxnSpLocks/>
            <a:stCxn id="31" idx="2"/>
            <a:endCxn id="24" idx="0"/>
          </p:cNvCxnSpPr>
          <p:nvPr/>
        </p:nvCxnSpPr>
        <p:spPr>
          <a:xfrm rot="16200000" flipH="1">
            <a:off x="4273210" y="845485"/>
            <a:ext cx="1244688" cy="23852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E1F11488-8988-5A97-9D96-09635BB6D0B6}"/>
              </a:ext>
            </a:extLst>
          </p:cNvPr>
          <p:cNvCxnSpPr>
            <a:cxnSpLocks/>
            <a:stCxn id="32" idx="2"/>
            <a:endCxn id="24" idx="0"/>
          </p:cNvCxnSpPr>
          <p:nvPr/>
        </p:nvCxnSpPr>
        <p:spPr>
          <a:xfrm rot="16200000" flipH="1">
            <a:off x="5035378" y="1607653"/>
            <a:ext cx="1244688" cy="8609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C8A3B11F-815F-6355-F5E1-CD07F5D81C27}"/>
              </a:ext>
            </a:extLst>
          </p:cNvPr>
          <p:cNvCxnSpPr>
            <a:cxnSpLocks/>
            <a:stCxn id="33" idx="2"/>
            <a:endCxn id="24" idx="0"/>
          </p:cNvCxnSpPr>
          <p:nvPr/>
        </p:nvCxnSpPr>
        <p:spPr>
          <a:xfrm rot="5400000">
            <a:off x="5873030" y="1626985"/>
            <a:ext cx="1248631" cy="8183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127BC421-4D18-65F9-F42E-6487BBC566DC}"/>
              </a:ext>
            </a:extLst>
          </p:cNvPr>
          <p:cNvCxnSpPr>
            <a:cxnSpLocks/>
            <a:stCxn id="34" idx="2"/>
            <a:endCxn id="24" idx="0"/>
          </p:cNvCxnSpPr>
          <p:nvPr/>
        </p:nvCxnSpPr>
        <p:spPr>
          <a:xfrm rot="5400000">
            <a:off x="6635198" y="864817"/>
            <a:ext cx="1248631" cy="234265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Explosion: 8 Points 4">
            <a:extLst>
              <a:ext uri="{FF2B5EF4-FFF2-40B4-BE49-F238E27FC236}">
                <a16:creationId xmlns:a16="http://schemas.microsoft.com/office/drawing/2014/main" id="{F21F2092-9EF2-15CC-9989-2538AE182FD0}"/>
              </a:ext>
            </a:extLst>
          </p:cNvPr>
          <p:cNvSpPr/>
          <p:nvPr/>
        </p:nvSpPr>
        <p:spPr>
          <a:xfrm>
            <a:off x="375905" y="1540063"/>
            <a:ext cx="2833846" cy="1980484"/>
          </a:xfrm>
          <a:prstGeom prst="irregularSeal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Regular Scenario</a:t>
            </a:r>
            <a:endParaRPr lang="en-IN" dirty="0"/>
          </a:p>
        </p:txBody>
      </p:sp>
      <p:cxnSp>
        <p:nvCxnSpPr>
          <p:cNvPr id="18" name="Straight Arrow Connector 17">
            <a:extLst>
              <a:ext uri="{FF2B5EF4-FFF2-40B4-BE49-F238E27FC236}">
                <a16:creationId xmlns:a16="http://schemas.microsoft.com/office/drawing/2014/main" id="{5FC4B759-8953-D3C6-AE44-1093470425FB}"/>
              </a:ext>
            </a:extLst>
          </p:cNvPr>
          <p:cNvCxnSpPr>
            <a:cxnSpLocks/>
            <a:endCxn id="3" idx="0"/>
          </p:cNvCxnSpPr>
          <p:nvPr/>
        </p:nvCxnSpPr>
        <p:spPr>
          <a:xfrm>
            <a:off x="6096000" y="3549134"/>
            <a:ext cx="0" cy="451366"/>
          </a:xfrm>
          <a:prstGeom prst="straightConnector1">
            <a:avLst/>
          </a:prstGeom>
          <a:ln w="571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30" name="Picture 10" descr="Internet Logo - Free Vectors &amp; PSDs to Download">
            <a:extLst>
              <a:ext uri="{FF2B5EF4-FFF2-40B4-BE49-F238E27FC236}">
                <a16:creationId xmlns:a16="http://schemas.microsoft.com/office/drawing/2014/main" id="{FB712CEB-2417-0639-D47D-62D50EE4149D}"/>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816171" y="1463742"/>
            <a:ext cx="544027" cy="54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20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Asynchronous vs Concurrency vs Parallelism</a:t>
            </a:r>
          </a:p>
        </p:txBody>
      </p:sp>
      <p:sp>
        <p:nvSpPr>
          <p:cNvPr id="10" name="TextBox 9">
            <a:extLst>
              <a:ext uri="{FF2B5EF4-FFF2-40B4-BE49-F238E27FC236}">
                <a16:creationId xmlns:a16="http://schemas.microsoft.com/office/drawing/2014/main" id="{33D20F8D-E968-89BF-03F0-792F81B731D0}"/>
              </a:ext>
            </a:extLst>
          </p:cNvPr>
          <p:cNvSpPr txBox="1"/>
          <p:nvPr/>
        </p:nvSpPr>
        <p:spPr>
          <a:xfrm>
            <a:off x="8320383" y="4277503"/>
            <a:ext cx="3745732" cy="64633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Denoting the </a:t>
            </a:r>
            <a:r>
              <a:rPr lang="en-US" b="1" dirty="0">
                <a:solidFill>
                  <a:schemeClr val="tx1">
                    <a:lumMod val="95000"/>
                    <a:lumOff val="5000"/>
                  </a:schemeClr>
                </a:solidFill>
                <a:latin typeface="Calibri" panose="020F0502020204030204" pitchFamily="34" charset="0"/>
                <a:cs typeface="Calibri" panose="020F0502020204030204" pitchFamily="34" charset="0"/>
              </a:rPr>
              <a:t>genuine</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b="1" dirty="0">
                <a:solidFill>
                  <a:schemeClr val="tx1">
                    <a:lumMod val="95000"/>
                    <a:lumOff val="5000"/>
                  </a:schemeClr>
                </a:solidFill>
                <a:latin typeface="Calibri" panose="020F0502020204030204" pitchFamily="34" charset="0"/>
                <a:cs typeface="Calibri" panose="020F0502020204030204" pitchFamily="34" charset="0"/>
              </a:rPr>
              <a:t>simultaneous</a:t>
            </a:r>
            <a:r>
              <a:rPr lang="en-US" dirty="0">
                <a:solidFill>
                  <a:schemeClr val="tx1">
                    <a:lumMod val="95000"/>
                    <a:lumOff val="5000"/>
                  </a:schemeClr>
                </a:solidFill>
                <a:latin typeface="Calibri" panose="020F0502020204030204" pitchFamily="34" charset="0"/>
                <a:cs typeface="Calibri" panose="020F0502020204030204" pitchFamily="34" charset="0"/>
              </a:rPr>
              <a:t> execution.</a:t>
            </a:r>
          </a:p>
        </p:txBody>
      </p:sp>
      <p:pic>
        <p:nvPicPr>
          <p:cNvPr id="3" name="Picture 4" descr="Man Juggling Ball Illustration 18811003 Vector Art at Vecteezy">
            <a:extLst>
              <a:ext uri="{FF2B5EF4-FFF2-40B4-BE49-F238E27FC236}">
                <a16:creationId xmlns:a16="http://schemas.microsoft.com/office/drawing/2014/main" id="{77FC6B84-71F2-3A87-F210-469706D44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886" y="1897492"/>
            <a:ext cx="2203857" cy="2203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9311A5BC-8928-E9A3-5525-32DB3F449561}"/>
              </a:ext>
            </a:extLst>
          </p:cNvPr>
          <p:cNvGrpSpPr>
            <a:grpSpLocks noChangeAspect="1"/>
          </p:cNvGrpSpPr>
          <p:nvPr/>
        </p:nvGrpSpPr>
        <p:grpSpPr>
          <a:xfrm>
            <a:off x="8320383" y="1897493"/>
            <a:ext cx="3048019" cy="2214986"/>
            <a:chOff x="349250" y="705644"/>
            <a:chExt cx="7219950" cy="5459412"/>
          </a:xfrm>
        </p:grpSpPr>
        <p:pic>
          <p:nvPicPr>
            <p:cNvPr id="5" name="Picture 2" descr="How to Juggle Five Balls: 15 Steps (with Pictures) - wikiHow">
              <a:extLst>
                <a:ext uri="{FF2B5EF4-FFF2-40B4-BE49-F238E27FC236}">
                  <a16:creationId xmlns:a16="http://schemas.microsoft.com/office/drawing/2014/main" id="{77C8D93B-8396-027F-9337-269F6C794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2559844"/>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to Juggle Five Balls: 15 Steps (with Pictures) - wikiHow">
              <a:extLst>
                <a:ext uri="{FF2B5EF4-FFF2-40B4-BE49-F238E27FC236}">
                  <a16:creationId xmlns:a16="http://schemas.microsoft.com/office/drawing/2014/main" id="{59CD0767-1F39-0A6E-4DC5-F397C6AF7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4426743"/>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to Juggle Five Balls: 15 Steps (with Pictures) - wikiHow">
              <a:extLst>
                <a:ext uri="{FF2B5EF4-FFF2-40B4-BE49-F238E27FC236}">
                  <a16:creationId xmlns:a16="http://schemas.microsoft.com/office/drawing/2014/main" id="{603A60D5-3B80-C983-E84A-2D6284FBA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4426742"/>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w to Juggle Five Balls: 15 Steps (with Pictures) - wikiHow">
              <a:extLst>
                <a:ext uri="{FF2B5EF4-FFF2-40B4-BE49-F238E27FC236}">
                  <a16:creationId xmlns:a16="http://schemas.microsoft.com/office/drawing/2014/main" id="{A6931E4F-1C5C-680A-5925-017B5A610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450" y="4426741"/>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Juggle Five Balls: 15 Steps (with Pictures) - wikiHow">
              <a:extLst>
                <a:ext uri="{FF2B5EF4-FFF2-40B4-BE49-F238E27FC236}">
                  <a16:creationId xmlns:a16="http://schemas.microsoft.com/office/drawing/2014/main" id="{5ECAD8AD-0053-C8EA-F9E2-33DAFBC14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705646"/>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ow to Juggle Five Balls: 15 Steps (with Pictures) - wikiHow">
              <a:extLst>
                <a:ext uri="{FF2B5EF4-FFF2-40B4-BE49-F238E27FC236}">
                  <a16:creationId xmlns:a16="http://schemas.microsoft.com/office/drawing/2014/main" id="{9C987761-8D36-05A0-B8CA-C3CB7AAD3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705645"/>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w to Juggle Five Balls: 15 Steps (with Pictures) - wikiHow">
              <a:extLst>
                <a:ext uri="{FF2B5EF4-FFF2-40B4-BE49-F238E27FC236}">
                  <a16:creationId xmlns:a16="http://schemas.microsoft.com/office/drawing/2014/main" id="{F552CC9A-20E3-9E31-AA37-985DB1932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450" y="705644"/>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ow to Juggle Five Balls: 15 Steps (with Pictures) - wikiHow">
              <a:extLst>
                <a:ext uri="{FF2B5EF4-FFF2-40B4-BE49-F238E27FC236}">
                  <a16:creationId xmlns:a16="http://schemas.microsoft.com/office/drawing/2014/main" id="{61EDBB65-8B8C-D8CD-631B-06509D94F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2572545"/>
              <a:ext cx="231775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w to Juggle Five Balls: 15 Steps (with Pictures) - wikiHow">
              <a:extLst>
                <a:ext uri="{FF2B5EF4-FFF2-40B4-BE49-F238E27FC236}">
                  <a16:creationId xmlns:a16="http://schemas.microsoft.com/office/drawing/2014/main" id="{C39310A6-04B5-C289-AA76-355A8A9D2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450" y="2572544"/>
              <a:ext cx="2317750" cy="173831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4D80A2B1-8F13-28E7-E0B2-9469FBC79E22}"/>
              </a:ext>
            </a:extLst>
          </p:cNvPr>
          <p:cNvSpPr txBox="1"/>
          <p:nvPr/>
        </p:nvSpPr>
        <p:spPr>
          <a:xfrm>
            <a:off x="4689908" y="554400"/>
            <a:ext cx="2371835" cy="584775"/>
          </a:xfrm>
          <a:prstGeom prst="rect">
            <a:avLst/>
          </a:prstGeom>
          <a:noFill/>
        </p:spPr>
        <p:txBody>
          <a:bodyPr wrap="square">
            <a:spAutoFit/>
          </a:bodyPr>
          <a:lstStyle>
            <a:defPPr>
              <a:defRPr lang="en-US"/>
            </a:defPPr>
            <a:lvl1pPr algn="ctr">
              <a:defRPr sz="3200" i="1">
                <a:solidFill>
                  <a:schemeClr val="tx1">
                    <a:lumMod val="95000"/>
                    <a:lumOff val="5000"/>
                  </a:schemeClr>
                </a:solidFill>
                <a:latin typeface="Google Sans"/>
              </a:defRPr>
            </a:lvl1pPr>
          </a:lstStyle>
          <a:p>
            <a:r>
              <a:rPr lang="en-US" b="1" dirty="0"/>
              <a:t>Concurrency</a:t>
            </a:r>
            <a:endParaRPr lang="en-IN" b="1" dirty="0"/>
          </a:p>
        </p:txBody>
      </p:sp>
      <p:sp>
        <p:nvSpPr>
          <p:cNvPr id="16" name="TextBox 15">
            <a:extLst>
              <a:ext uri="{FF2B5EF4-FFF2-40B4-BE49-F238E27FC236}">
                <a16:creationId xmlns:a16="http://schemas.microsoft.com/office/drawing/2014/main" id="{7283D955-5201-337A-7012-BBC9A7166FE7}"/>
              </a:ext>
            </a:extLst>
          </p:cNvPr>
          <p:cNvSpPr txBox="1"/>
          <p:nvPr/>
        </p:nvSpPr>
        <p:spPr>
          <a:xfrm>
            <a:off x="8797757" y="554400"/>
            <a:ext cx="2159813" cy="584775"/>
          </a:xfrm>
          <a:prstGeom prst="rect">
            <a:avLst/>
          </a:prstGeom>
          <a:noFill/>
        </p:spPr>
        <p:txBody>
          <a:bodyPr wrap="square">
            <a:spAutoFit/>
          </a:bodyPr>
          <a:lstStyle/>
          <a:p>
            <a:pPr algn="ctr"/>
            <a:r>
              <a:rPr lang="en-US" sz="3200" b="1" i="1" dirty="0">
                <a:solidFill>
                  <a:schemeClr val="tx1">
                    <a:lumMod val="95000"/>
                    <a:lumOff val="5000"/>
                  </a:schemeClr>
                </a:solidFill>
                <a:latin typeface="Google Sans"/>
              </a:rPr>
              <a:t>Parallelism</a:t>
            </a:r>
            <a:endParaRPr lang="en-IN" b="1" dirty="0"/>
          </a:p>
        </p:txBody>
      </p:sp>
      <p:sp>
        <p:nvSpPr>
          <p:cNvPr id="17" name="TextBox 16">
            <a:extLst>
              <a:ext uri="{FF2B5EF4-FFF2-40B4-BE49-F238E27FC236}">
                <a16:creationId xmlns:a16="http://schemas.microsoft.com/office/drawing/2014/main" id="{AE62C8B4-B692-37B9-E9E3-6FBCA683334F}"/>
              </a:ext>
            </a:extLst>
          </p:cNvPr>
          <p:cNvSpPr txBox="1"/>
          <p:nvPr/>
        </p:nvSpPr>
        <p:spPr>
          <a:xfrm>
            <a:off x="4773896" y="957600"/>
            <a:ext cx="2203857" cy="338554"/>
          </a:xfrm>
          <a:prstGeom prst="rect">
            <a:avLst/>
          </a:prstGeom>
          <a:noFill/>
        </p:spPr>
        <p:txBody>
          <a:bodyPr wrap="square">
            <a:spAutoFit/>
          </a:bodyPr>
          <a:lstStyle/>
          <a:p>
            <a:pPr algn="ctr"/>
            <a:r>
              <a:rPr lang="en-US" sz="1600" i="1" dirty="0"/>
              <a:t>Feel of Multi-Tasking</a:t>
            </a:r>
            <a:endParaRPr lang="en-IN" sz="1600" i="1" dirty="0"/>
          </a:p>
        </p:txBody>
      </p:sp>
      <p:sp>
        <p:nvSpPr>
          <p:cNvPr id="19" name="TextBox 18">
            <a:extLst>
              <a:ext uri="{FF2B5EF4-FFF2-40B4-BE49-F238E27FC236}">
                <a16:creationId xmlns:a16="http://schemas.microsoft.com/office/drawing/2014/main" id="{2764F5C2-421C-2C6B-FDE5-D46401F5550B}"/>
              </a:ext>
            </a:extLst>
          </p:cNvPr>
          <p:cNvSpPr txBox="1"/>
          <p:nvPr/>
        </p:nvSpPr>
        <p:spPr>
          <a:xfrm>
            <a:off x="4070067" y="4250064"/>
            <a:ext cx="4051864" cy="218521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Indicating the interleaving of processes over Time to </a:t>
            </a:r>
            <a:r>
              <a:rPr lang="en-US" b="1" dirty="0">
                <a:solidFill>
                  <a:schemeClr val="tx1">
                    <a:lumMod val="95000"/>
                    <a:lumOff val="5000"/>
                  </a:schemeClr>
                </a:solidFill>
                <a:latin typeface="Calibri" panose="020F0502020204030204" pitchFamily="34" charset="0"/>
                <a:cs typeface="Calibri" panose="020F0502020204030204" pitchFamily="34" charset="0"/>
              </a:rPr>
              <a:t>simulate simultaneous </a:t>
            </a:r>
            <a:r>
              <a:rPr lang="en-US" dirty="0">
                <a:solidFill>
                  <a:schemeClr val="tx1">
                    <a:lumMod val="95000"/>
                    <a:lumOff val="5000"/>
                  </a:schemeClr>
                </a:solidFill>
                <a:latin typeface="Calibri" panose="020F0502020204030204" pitchFamily="34" charset="0"/>
                <a:cs typeface="Calibri" panose="020F0502020204030204" pitchFamily="34" charset="0"/>
              </a:rPr>
              <a:t>execution.</a:t>
            </a:r>
          </a:p>
          <a:p>
            <a:pPr marL="285750" indent="-285750">
              <a:spcAft>
                <a:spcPts val="1200"/>
              </a:spcAft>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Each task is allocated a “</a:t>
            </a:r>
            <a:r>
              <a:rPr lang="en-US" b="1" dirty="0">
                <a:solidFill>
                  <a:schemeClr val="tx1">
                    <a:lumMod val="95000"/>
                    <a:lumOff val="5000"/>
                  </a:schemeClr>
                </a:solidFill>
                <a:latin typeface="Calibri" panose="020F0502020204030204" pitchFamily="34" charset="0"/>
                <a:cs typeface="Calibri" panose="020F0502020204030204" pitchFamily="34" charset="0"/>
              </a:rPr>
              <a:t>Time Slice</a:t>
            </a:r>
            <a:r>
              <a:rPr lang="en-US" dirty="0">
                <a:solidFill>
                  <a:schemeClr val="tx1">
                    <a:lumMod val="95000"/>
                    <a:lumOff val="5000"/>
                  </a:schemeClr>
                </a:solidFill>
                <a:latin typeface="Calibri" panose="020F0502020204030204" pitchFamily="34" charset="0"/>
                <a:cs typeface="Calibri" panose="020F0502020204030204" pitchFamily="34" charset="0"/>
              </a:rPr>
              <a:t>”, and the </a:t>
            </a:r>
            <a:r>
              <a:rPr lang="en-US" b="1" dirty="0">
                <a:solidFill>
                  <a:schemeClr val="tx1">
                    <a:lumMod val="95000"/>
                    <a:lumOff val="5000"/>
                  </a:schemeClr>
                </a:solidFill>
                <a:latin typeface="Calibri" panose="020F0502020204030204" pitchFamily="34" charset="0"/>
                <a:cs typeface="Calibri" panose="020F0502020204030204" pitchFamily="34" charset="0"/>
              </a:rPr>
              <a:t>swift switching </a:t>
            </a:r>
            <a:r>
              <a:rPr lang="en-US" dirty="0">
                <a:solidFill>
                  <a:schemeClr val="tx1">
                    <a:lumMod val="95000"/>
                    <a:lumOff val="5000"/>
                  </a:schemeClr>
                </a:solidFill>
                <a:latin typeface="Calibri" panose="020F0502020204030204" pitchFamily="34" charset="0"/>
                <a:cs typeface="Calibri" panose="020F0502020204030204" pitchFamily="34" charset="0"/>
              </a:rPr>
              <a:t>between tasks occurs so seamlessly, that it is imperceptible to users.</a:t>
            </a:r>
          </a:p>
        </p:txBody>
      </p:sp>
      <p:sp>
        <p:nvSpPr>
          <p:cNvPr id="26" name="TextBox 25">
            <a:extLst>
              <a:ext uri="{FF2B5EF4-FFF2-40B4-BE49-F238E27FC236}">
                <a16:creationId xmlns:a16="http://schemas.microsoft.com/office/drawing/2014/main" id="{8361F718-63C3-8292-BAF6-D4BF74D12AE9}"/>
              </a:ext>
            </a:extLst>
          </p:cNvPr>
          <p:cNvSpPr txBox="1"/>
          <p:nvPr/>
        </p:nvSpPr>
        <p:spPr>
          <a:xfrm>
            <a:off x="8776410" y="957600"/>
            <a:ext cx="2203857" cy="338554"/>
          </a:xfrm>
          <a:prstGeom prst="rect">
            <a:avLst/>
          </a:prstGeom>
          <a:noFill/>
        </p:spPr>
        <p:txBody>
          <a:bodyPr wrap="square">
            <a:spAutoFit/>
          </a:bodyPr>
          <a:lstStyle/>
          <a:p>
            <a:pPr algn="ctr"/>
            <a:r>
              <a:rPr lang="en-US" sz="1600" i="1" dirty="0"/>
              <a:t>Actual Multi-Tasking</a:t>
            </a:r>
            <a:endParaRPr lang="en-IN" sz="1600" i="1" dirty="0"/>
          </a:p>
        </p:txBody>
      </p:sp>
      <p:sp>
        <p:nvSpPr>
          <p:cNvPr id="18" name="TextBox 17">
            <a:extLst>
              <a:ext uri="{FF2B5EF4-FFF2-40B4-BE49-F238E27FC236}">
                <a16:creationId xmlns:a16="http://schemas.microsoft.com/office/drawing/2014/main" id="{FB294A21-3165-9532-3171-B01A41AD45E9}"/>
              </a:ext>
            </a:extLst>
          </p:cNvPr>
          <p:cNvSpPr txBox="1"/>
          <p:nvPr/>
        </p:nvSpPr>
        <p:spPr>
          <a:xfrm>
            <a:off x="725746" y="554400"/>
            <a:ext cx="2655301" cy="584775"/>
          </a:xfrm>
          <a:prstGeom prst="rect">
            <a:avLst/>
          </a:prstGeom>
          <a:noFill/>
        </p:spPr>
        <p:txBody>
          <a:bodyPr wrap="square">
            <a:spAutoFit/>
          </a:bodyPr>
          <a:lstStyle>
            <a:defPPr>
              <a:defRPr lang="en-US"/>
            </a:defPPr>
            <a:lvl1pPr algn="ctr">
              <a:defRPr sz="3200" i="1">
                <a:solidFill>
                  <a:schemeClr val="tx1">
                    <a:lumMod val="95000"/>
                    <a:lumOff val="5000"/>
                  </a:schemeClr>
                </a:solidFill>
                <a:latin typeface="Google Sans"/>
              </a:defRPr>
            </a:lvl1pPr>
          </a:lstStyle>
          <a:p>
            <a:r>
              <a:rPr lang="en-US" b="1" dirty="0"/>
              <a:t>Asynchronous</a:t>
            </a:r>
            <a:endParaRPr lang="en-IN" b="1" dirty="0"/>
          </a:p>
        </p:txBody>
      </p:sp>
      <p:sp>
        <p:nvSpPr>
          <p:cNvPr id="20" name="TextBox 19">
            <a:extLst>
              <a:ext uri="{FF2B5EF4-FFF2-40B4-BE49-F238E27FC236}">
                <a16:creationId xmlns:a16="http://schemas.microsoft.com/office/drawing/2014/main" id="{9CBCB89C-18FA-F5D0-B09A-66A423A9C1CF}"/>
              </a:ext>
            </a:extLst>
          </p:cNvPr>
          <p:cNvSpPr txBox="1"/>
          <p:nvPr/>
        </p:nvSpPr>
        <p:spPr>
          <a:xfrm>
            <a:off x="951469" y="957600"/>
            <a:ext cx="2203857" cy="338554"/>
          </a:xfrm>
          <a:prstGeom prst="rect">
            <a:avLst/>
          </a:prstGeom>
          <a:noFill/>
        </p:spPr>
        <p:txBody>
          <a:bodyPr wrap="square">
            <a:spAutoFit/>
          </a:bodyPr>
          <a:lstStyle/>
          <a:p>
            <a:pPr algn="ctr"/>
            <a:r>
              <a:rPr lang="en-US" sz="1600" i="1" dirty="0"/>
              <a:t>Feel of Multi-Tasking</a:t>
            </a:r>
            <a:endParaRPr lang="en-IN" sz="1600" i="1" dirty="0"/>
          </a:p>
        </p:txBody>
      </p:sp>
      <p:sp>
        <p:nvSpPr>
          <p:cNvPr id="22" name="TextBox 21">
            <a:extLst>
              <a:ext uri="{FF2B5EF4-FFF2-40B4-BE49-F238E27FC236}">
                <a16:creationId xmlns:a16="http://schemas.microsoft.com/office/drawing/2014/main" id="{9DB070D8-E14B-D74B-BA24-814A1756AF8E}"/>
              </a:ext>
            </a:extLst>
          </p:cNvPr>
          <p:cNvSpPr txBox="1"/>
          <p:nvPr/>
        </p:nvSpPr>
        <p:spPr>
          <a:xfrm>
            <a:off x="487899" y="4277503"/>
            <a:ext cx="3420000" cy="120032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This enables a program to </a:t>
            </a:r>
            <a:r>
              <a:rPr lang="en-US" b="1" i="0" dirty="0">
                <a:effectLst/>
                <a:latin typeface="Calibri" panose="020F0502020204030204" pitchFamily="34" charset="0"/>
                <a:cs typeface="Calibri" panose="020F0502020204030204" pitchFamily="34" charset="0"/>
              </a:rPr>
              <a:t>remain</a:t>
            </a:r>
            <a:r>
              <a:rPr lang="en-US" b="0" i="0" dirty="0">
                <a:effectLst/>
                <a:latin typeface="Calibri" panose="020F0502020204030204" pitchFamily="34" charset="0"/>
                <a:cs typeface="Calibri" panose="020F0502020204030204" pitchFamily="34" charset="0"/>
              </a:rPr>
              <a:t> </a:t>
            </a:r>
            <a:r>
              <a:rPr lang="en-US" b="1" i="0" dirty="0">
                <a:effectLst/>
                <a:latin typeface="Calibri" panose="020F0502020204030204" pitchFamily="34" charset="0"/>
                <a:cs typeface="Calibri" panose="020F0502020204030204" pitchFamily="34" charset="0"/>
              </a:rPr>
              <a:t>responsive</a:t>
            </a:r>
            <a:r>
              <a:rPr lang="en-US" b="0" i="0" dirty="0">
                <a:effectLst/>
                <a:latin typeface="Calibri" panose="020F0502020204030204" pitchFamily="34" charset="0"/>
                <a:cs typeface="Calibri" panose="020F0502020204030204" pitchFamily="34" charset="0"/>
              </a:rPr>
              <a:t> to other events while a long-running task is in </a:t>
            </a:r>
            <a:r>
              <a:rPr lang="en-US" dirty="0">
                <a:solidFill>
                  <a:schemeClr val="tx1">
                    <a:lumMod val="95000"/>
                    <a:lumOff val="5000"/>
                  </a:schemeClr>
                </a:solidFill>
                <a:latin typeface="Calibri" panose="020F0502020204030204" pitchFamily="34" charset="0"/>
                <a:cs typeface="Calibri" panose="020F0502020204030204" pitchFamily="34" charset="0"/>
              </a:rPr>
              <a:t>progress.</a:t>
            </a:r>
          </a:p>
        </p:txBody>
      </p:sp>
      <p:pic>
        <p:nvPicPr>
          <p:cNvPr id="1028" name="Picture 4" descr="juggling ball with singel hand in kitchen with microwave timer clip art">
            <a:extLst>
              <a:ext uri="{FF2B5EF4-FFF2-40B4-BE49-F238E27FC236}">
                <a16:creationId xmlns:a16="http://schemas.microsoft.com/office/drawing/2014/main" id="{83649298-FA76-DBE9-271B-163984E12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00" y="1822649"/>
            <a:ext cx="2289600" cy="228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A97D0EC-2366-A2F2-F1D3-23D33B02938C}"/>
              </a:ext>
            </a:extLst>
          </p:cNvPr>
          <p:cNvSpPr txBox="1"/>
          <p:nvPr/>
        </p:nvSpPr>
        <p:spPr>
          <a:xfrm>
            <a:off x="525391" y="1276742"/>
            <a:ext cx="3168417" cy="369332"/>
          </a:xfrm>
          <a:prstGeom prst="rect">
            <a:avLst/>
          </a:prstGeom>
          <a:noFill/>
        </p:spPr>
        <p:txBody>
          <a:bodyPr wrap="square">
            <a:spAutoFit/>
          </a:bodyPr>
          <a:lstStyle/>
          <a:p>
            <a:pPr algn="ctr"/>
            <a:r>
              <a:rPr lang="en-US" sz="1800" b="1" i="1" dirty="0">
                <a:solidFill>
                  <a:schemeClr val="accent3">
                    <a:lumMod val="50000"/>
                  </a:schemeClr>
                </a:solidFill>
                <a:highlight>
                  <a:srgbClr val="00FFFF"/>
                </a:highlight>
              </a:rPr>
              <a:t>Single thread on Single Core</a:t>
            </a:r>
            <a:endParaRPr lang="en-IN" dirty="0"/>
          </a:p>
        </p:txBody>
      </p:sp>
      <p:sp>
        <p:nvSpPr>
          <p:cNvPr id="31" name="TextBox 30">
            <a:extLst>
              <a:ext uri="{FF2B5EF4-FFF2-40B4-BE49-F238E27FC236}">
                <a16:creationId xmlns:a16="http://schemas.microsoft.com/office/drawing/2014/main" id="{81C1AC3D-094B-F003-5800-55D0796AB207}"/>
              </a:ext>
            </a:extLst>
          </p:cNvPr>
          <p:cNvSpPr txBox="1"/>
          <p:nvPr/>
        </p:nvSpPr>
        <p:spPr>
          <a:xfrm>
            <a:off x="4285825" y="1281236"/>
            <a:ext cx="3347977" cy="369332"/>
          </a:xfrm>
          <a:prstGeom prst="rect">
            <a:avLst/>
          </a:prstGeom>
          <a:noFill/>
        </p:spPr>
        <p:txBody>
          <a:bodyPr wrap="square">
            <a:spAutoFit/>
          </a:bodyPr>
          <a:lstStyle/>
          <a:p>
            <a:pPr algn="ctr"/>
            <a:r>
              <a:rPr lang="en-US" sz="1800" b="1" i="1" dirty="0">
                <a:solidFill>
                  <a:schemeClr val="accent3">
                    <a:lumMod val="50000"/>
                  </a:schemeClr>
                </a:solidFill>
                <a:highlight>
                  <a:srgbClr val="00FFFF"/>
                </a:highlight>
              </a:rPr>
              <a:t>Multi-threading on Single Core</a:t>
            </a:r>
            <a:endParaRPr lang="en-IN" dirty="0"/>
          </a:p>
        </p:txBody>
      </p:sp>
      <p:sp>
        <p:nvSpPr>
          <p:cNvPr id="33" name="TextBox 32">
            <a:extLst>
              <a:ext uri="{FF2B5EF4-FFF2-40B4-BE49-F238E27FC236}">
                <a16:creationId xmlns:a16="http://schemas.microsoft.com/office/drawing/2014/main" id="{A06D477C-2E98-F462-F26E-73B5C72DFAC2}"/>
              </a:ext>
            </a:extLst>
          </p:cNvPr>
          <p:cNvSpPr txBox="1"/>
          <p:nvPr/>
        </p:nvSpPr>
        <p:spPr>
          <a:xfrm>
            <a:off x="7966397" y="1287890"/>
            <a:ext cx="3755991" cy="369332"/>
          </a:xfrm>
          <a:prstGeom prst="rect">
            <a:avLst/>
          </a:prstGeom>
          <a:noFill/>
        </p:spPr>
        <p:txBody>
          <a:bodyPr wrap="square">
            <a:spAutoFit/>
          </a:bodyPr>
          <a:lstStyle/>
          <a:p>
            <a:pPr algn="ctr">
              <a:spcAft>
                <a:spcPts val="1200"/>
              </a:spcAft>
            </a:pPr>
            <a:r>
              <a:rPr lang="en-US" sz="1800" b="1" i="1" dirty="0">
                <a:solidFill>
                  <a:schemeClr val="accent3">
                    <a:lumMod val="50000"/>
                  </a:schemeClr>
                </a:solidFill>
                <a:highlight>
                  <a:srgbClr val="00FFFF"/>
                </a:highlight>
              </a:rPr>
              <a:t>Multi-threading on Multiple Core</a:t>
            </a:r>
            <a:endParaRPr lang="en-IN" sz="1800" b="1" i="1" dirty="0">
              <a:solidFill>
                <a:schemeClr val="accent3">
                  <a:lumMod val="50000"/>
                </a:schemeClr>
              </a:solidFill>
              <a:highlight>
                <a:srgbClr val="00FFFF"/>
              </a:highlight>
            </a:endParaRPr>
          </a:p>
        </p:txBody>
      </p:sp>
    </p:spTree>
    <p:extLst>
      <p:ext uri="{BB962C8B-B14F-4D97-AF65-F5344CB8AC3E}">
        <p14:creationId xmlns:p14="http://schemas.microsoft.com/office/powerpoint/2010/main" val="100345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Asynchronous vs Concurrency vs Parallelism</a:t>
            </a:r>
          </a:p>
        </p:txBody>
      </p:sp>
      <p:pic>
        <p:nvPicPr>
          <p:cNvPr id="3" name="Picture 2">
            <a:extLst>
              <a:ext uri="{FF2B5EF4-FFF2-40B4-BE49-F238E27FC236}">
                <a16:creationId xmlns:a16="http://schemas.microsoft.com/office/drawing/2014/main" id="{3271ED20-617B-3357-5B28-1ADB1CC53B49}"/>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8000"/>
                    </a14:imgEffect>
                  </a14:imgLayer>
                </a14:imgProps>
              </a:ext>
            </a:extLst>
          </a:blip>
          <a:stretch>
            <a:fillRect/>
          </a:stretch>
        </p:blipFill>
        <p:spPr>
          <a:xfrm>
            <a:off x="2169994" y="1307814"/>
            <a:ext cx="7428930" cy="4178773"/>
          </a:xfrm>
          <a:prstGeom prst="rect">
            <a:avLst/>
          </a:prstGeom>
        </p:spPr>
      </p:pic>
      <p:sp>
        <p:nvSpPr>
          <p:cNvPr id="4" name="TextBox 3">
            <a:extLst>
              <a:ext uri="{FF2B5EF4-FFF2-40B4-BE49-F238E27FC236}">
                <a16:creationId xmlns:a16="http://schemas.microsoft.com/office/drawing/2014/main" id="{71425D9B-82C8-6C41-C031-BA901759ED2B}"/>
              </a:ext>
            </a:extLst>
          </p:cNvPr>
          <p:cNvSpPr txBox="1"/>
          <p:nvPr/>
        </p:nvSpPr>
        <p:spPr>
          <a:xfrm>
            <a:off x="3048110" y="3765520"/>
            <a:ext cx="3129776" cy="369332"/>
          </a:xfrm>
          <a:prstGeom prst="rect">
            <a:avLst/>
          </a:prstGeom>
          <a:noFill/>
        </p:spPr>
        <p:txBody>
          <a:bodyPr wrap="square" rtlCol="0">
            <a:spAutoFit/>
          </a:bodyPr>
          <a:lstStyle/>
          <a:p>
            <a:pPr algn="ctr"/>
            <a:r>
              <a:rPr lang="en-US" b="1" i="1" dirty="0"/>
              <a:t>Asynchronous</a:t>
            </a:r>
            <a:endParaRPr lang="en-IN" b="1" i="1" dirty="0"/>
          </a:p>
        </p:txBody>
      </p:sp>
      <p:sp>
        <p:nvSpPr>
          <p:cNvPr id="5" name="TextBox 4">
            <a:extLst>
              <a:ext uri="{FF2B5EF4-FFF2-40B4-BE49-F238E27FC236}">
                <a16:creationId xmlns:a16="http://schemas.microsoft.com/office/drawing/2014/main" id="{CAC6794F-0ED5-5659-5AD5-FC7F9CEEE726}"/>
              </a:ext>
            </a:extLst>
          </p:cNvPr>
          <p:cNvSpPr txBox="1"/>
          <p:nvPr/>
        </p:nvSpPr>
        <p:spPr>
          <a:xfrm>
            <a:off x="434376" y="5320409"/>
            <a:ext cx="6486018" cy="1077218"/>
          </a:xfrm>
          <a:prstGeom prst="rect">
            <a:avLst/>
          </a:prstGeom>
          <a:noFill/>
        </p:spPr>
        <p:txBody>
          <a:bodyPr wrap="square" rtlCol="0">
            <a:spAutoFit/>
          </a:bodyPr>
          <a:lstStyle/>
          <a:p>
            <a:pPr algn="ctr"/>
            <a:r>
              <a:rPr lang="en-US" sz="3200" dirty="0"/>
              <a:t>Mixing both goals would lead to </a:t>
            </a:r>
            <a:r>
              <a:rPr lang="en-US" sz="3200" b="1" dirty="0"/>
              <a:t>Over Design </a:t>
            </a:r>
            <a:r>
              <a:rPr lang="en-US" sz="3200" dirty="0"/>
              <a:t>or </a:t>
            </a:r>
            <a:r>
              <a:rPr lang="en-US" sz="3200" b="1" dirty="0"/>
              <a:t>Bad Design</a:t>
            </a:r>
            <a:endParaRPr lang="en-IN" sz="3200" b="1" dirty="0"/>
          </a:p>
        </p:txBody>
      </p:sp>
      <p:sp>
        <p:nvSpPr>
          <p:cNvPr id="6" name="TextBox 5">
            <a:extLst>
              <a:ext uri="{FF2B5EF4-FFF2-40B4-BE49-F238E27FC236}">
                <a16:creationId xmlns:a16="http://schemas.microsoft.com/office/drawing/2014/main" id="{2336F69D-5D01-3B15-648F-51DF409A39F8}"/>
              </a:ext>
            </a:extLst>
          </p:cNvPr>
          <p:cNvSpPr txBox="1"/>
          <p:nvPr/>
        </p:nvSpPr>
        <p:spPr>
          <a:xfrm>
            <a:off x="5412372" y="2252038"/>
            <a:ext cx="3129776" cy="646331"/>
          </a:xfrm>
          <a:prstGeom prst="rect">
            <a:avLst/>
          </a:prstGeom>
          <a:noFill/>
        </p:spPr>
        <p:txBody>
          <a:bodyPr wrap="square" rtlCol="0">
            <a:spAutoFit/>
          </a:bodyPr>
          <a:lstStyle/>
          <a:p>
            <a:pPr algn="ctr"/>
            <a:r>
              <a:rPr lang="en-US" sz="1800" b="1" i="1" dirty="0">
                <a:solidFill>
                  <a:schemeClr val="tx1">
                    <a:lumMod val="95000"/>
                    <a:lumOff val="5000"/>
                  </a:schemeClr>
                </a:solidFill>
                <a:latin typeface="Aptos (Body)"/>
              </a:rPr>
              <a:t>Parallelism /</a:t>
            </a:r>
          </a:p>
          <a:p>
            <a:pPr algn="ctr"/>
            <a:r>
              <a:rPr lang="en-US" b="1" i="1" dirty="0"/>
              <a:t>Concurrency</a:t>
            </a:r>
            <a:endParaRPr lang="en-IN" b="1" dirty="0">
              <a:latin typeface="Aptos (Body)"/>
            </a:endParaRPr>
          </a:p>
        </p:txBody>
      </p:sp>
      <p:sp>
        <p:nvSpPr>
          <p:cNvPr id="7" name="TextBox 6">
            <a:extLst>
              <a:ext uri="{FF2B5EF4-FFF2-40B4-BE49-F238E27FC236}">
                <a16:creationId xmlns:a16="http://schemas.microsoft.com/office/drawing/2014/main" id="{A7BF813E-A547-C3DC-3327-0A292C79F57F}"/>
              </a:ext>
            </a:extLst>
          </p:cNvPr>
          <p:cNvSpPr txBox="1"/>
          <p:nvPr/>
        </p:nvSpPr>
        <p:spPr>
          <a:xfrm>
            <a:off x="593675" y="2684294"/>
            <a:ext cx="1576319"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t>I/O Bound Tasks</a:t>
            </a:r>
            <a:endParaRPr lang="en-IN" sz="2400" dirty="0"/>
          </a:p>
        </p:txBody>
      </p:sp>
      <p:sp>
        <p:nvSpPr>
          <p:cNvPr id="8" name="TextBox 7">
            <a:extLst>
              <a:ext uri="{FF2B5EF4-FFF2-40B4-BE49-F238E27FC236}">
                <a16:creationId xmlns:a16="http://schemas.microsoft.com/office/drawing/2014/main" id="{A788053A-9C25-44F3-8CF6-41D018B3CA3C}"/>
              </a:ext>
            </a:extLst>
          </p:cNvPr>
          <p:cNvSpPr txBox="1"/>
          <p:nvPr/>
        </p:nvSpPr>
        <p:spPr>
          <a:xfrm>
            <a:off x="9453347" y="3119189"/>
            <a:ext cx="172189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t>CPU Bound Tasks</a:t>
            </a:r>
            <a:endParaRPr lang="en-IN" sz="2400" dirty="0"/>
          </a:p>
        </p:txBody>
      </p:sp>
      <p:sp>
        <p:nvSpPr>
          <p:cNvPr id="15" name="Arrow: Curved Up 14">
            <a:extLst>
              <a:ext uri="{FF2B5EF4-FFF2-40B4-BE49-F238E27FC236}">
                <a16:creationId xmlns:a16="http://schemas.microsoft.com/office/drawing/2014/main" id="{98EF3D1C-BA87-3DE8-F977-C06048101CCC}"/>
              </a:ext>
            </a:extLst>
          </p:cNvPr>
          <p:cNvSpPr/>
          <p:nvPr/>
        </p:nvSpPr>
        <p:spPr>
          <a:xfrm rot="516602" flipH="1">
            <a:off x="906046" y="3954357"/>
            <a:ext cx="3884400" cy="109696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Preferred For</a:t>
            </a:r>
            <a:endParaRPr lang="en-IN" i="1" dirty="0">
              <a:solidFill>
                <a:schemeClr val="tx1"/>
              </a:solidFill>
            </a:endParaRPr>
          </a:p>
        </p:txBody>
      </p:sp>
      <p:sp>
        <p:nvSpPr>
          <p:cNvPr id="17" name="Arrow: Curved Left 16">
            <a:extLst>
              <a:ext uri="{FF2B5EF4-FFF2-40B4-BE49-F238E27FC236}">
                <a16:creationId xmlns:a16="http://schemas.microsoft.com/office/drawing/2014/main" id="{E8ECE2CB-0AE8-B994-2B3A-63D4B84E0AAF}"/>
              </a:ext>
            </a:extLst>
          </p:cNvPr>
          <p:cNvSpPr/>
          <p:nvPr/>
        </p:nvSpPr>
        <p:spPr>
          <a:xfrm rot="17066380">
            <a:off x="8389139" y="114047"/>
            <a:ext cx="1098000" cy="38844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i="1" dirty="0">
                <a:solidFill>
                  <a:schemeClr val="tx1"/>
                </a:solidFill>
              </a:rPr>
              <a:t>Preferred For</a:t>
            </a:r>
            <a:endParaRPr lang="en-IN" i="1" dirty="0">
              <a:solidFill>
                <a:schemeClr val="tx1"/>
              </a:solidFill>
            </a:endParaRPr>
          </a:p>
        </p:txBody>
      </p:sp>
      <p:pic>
        <p:nvPicPr>
          <p:cNvPr id="21" name="Picture 4" descr="I/O Bound">
            <a:extLst>
              <a:ext uri="{FF2B5EF4-FFF2-40B4-BE49-F238E27FC236}">
                <a16:creationId xmlns:a16="http://schemas.microsoft.com/office/drawing/2014/main" id="{7A64EFBE-3317-C080-03C5-38E59BFE7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214" y="703443"/>
            <a:ext cx="3687559" cy="983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Star: 6 Points 23">
            <a:extLst>
              <a:ext uri="{FF2B5EF4-FFF2-40B4-BE49-F238E27FC236}">
                <a16:creationId xmlns:a16="http://schemas.microsoft.com/office/drawing/2014/main" id="{A4218027-63A1-5F67-A85C-B54BEF653DAF}"/>
              </a:ext>
            </a:extLst>
          </p:cNvPr>
          <p:cNvSpPr/>
          <p:nvPr/>
        </p:nvSpPr>
        <p:spPr>
          <a:xfrm>
            <a:off x="10207728" y="781355"/>
            <a:ext cx="1721896" cy="1341268"/>
          </a:xfrm>
          <a:prstGeom prst="star6">
            <a:avLst/>
          </a:prstGeom>
          <a:effectLst>
            <a:glow rad="635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Relatively Costly</a:t>
            </a:r>
            <a:endParaRPr lang="en-IN" dirty="0"/>
          </a:p>
        </p:txBody>
      </p:sp>
      <p:pic>
        <p:nvPicPr>
          <p:cNvPr id="25" name="Picture 2" descr="Example of CPU Bound">
            <a:extLst>
              <a:ext uri="{FF2B5EF4-FFF2-40B4-BE49-F238E27FC236}">
                <a16:creationId xmlns:a16="http://schemas.microsoft.com/office/drawing/2014/main" id="{64DFBA59-2BEF-AE1E-6857-83118AC7EF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065" y="5092754"/>
            <a:ext cx="3687559" cy="983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1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Asynchronous vs Concurrency vs Parallelism</a:t>
            </a:r>
          </a:p>
        </p:txBody>
      </p:sp>
      <p:pic>
        <p:nvPicPr>
          <p:cNvPr id="18" name="Picture 17">
            <a:extLst>
              <a:ext uri="{FF2B5EF4-FFF2-40B4-BE49-F238E27FC236}">
                <a16:creationId xmlns:a16="http://schemas.microsoft.com/office/drawing/2014/main" id="{0CDFDFB7-D8F0-17CB-A9FC-3DBB40EBEA55}"/>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842814" y="1155664"/>
            <a:ext cx="6752522" cy="3798293"/>
          </a:xfrm>
          <a:prstGeom prst="rect">
            <a:avLst/>
          </a:prstGeom>
        </p:spPr>
      </p:pic>
      <p:sp>
        <p:nvSpPr>
          <p:cNvPr id="20" name="TextBox 19">
            <a:extLst>
              <a:ext uri="{FF2B5EF4-FFF2-40B4-BE49-F238E27FC236}">
                <a16:creationId xmlns:a16="http://schemas.microsoft.com/office/drawing/2014/main" id="{4CB88FBF-0885-9705-98F0-F198CF574790}"/>
              </a:ext>
            </a:extLst>
          </p:cNvPr>
          <p:cNvSpPr txBox="1"/>
          <p:nvPr/>
        </p:nvSpPr>
        <p:spPr>
          <a:xfrm>
            <a:off x="0" y="1852462"/>
            <a:ext cx="3570442" cy="1569660"/>
          </a:xfrm>
          <a:prstGeom prst="rect">
            <a:avLst/>
          </a:prstGeom>
          <a:noFill/>
        </p:spPr>
        <p:txBody>
          <a:bodyPr wrap="square" rtlCol="0">
            <a:spAutoFit/>
          </a:bodyPr>
          <a:lstStyle/>
          <a:p>
            <a:pPr marL="342900" indent="-342900">
              <a:buFont typeface="Arial" panose="020B0604020202020204" pitchFamily="34" charset="0"/>
              <a:buChar char="•"/>
            </a:pPr>
            <a:r>
              <a:rPr lang="en-US" sz="1600" b="1" dirty="0">
                <a:solidFill>
                  <a:srgbClr val="156082"/>
                </a:solidFill>
              </a:rPr>
              <a:t>Executing multiple tasks on the Same Core using Overlapping OR Time Slicing.</a:t>
            </a:r>
          </a:p>
          <a:p>
            <a:endParaRPr lang="en-US" sz="1600" b="1" dirty="0">
              <a:solidFill>
                <a:srgbClr val="156082"/>
              </a:solidFill>
            </a:endParaRPr>
          </a:p>
          <a:p>
            <a:pPr marL="342900" indent="-342900">
              <a:buFont typeface="Arial" panose="020B0604020202020204" pitchFamily="34" charset="0"/>
              <a:buChar char="•"/>
            </a:pPr>
            <a:r>
              <a:rPr lang="en-US" sz="1600" b="1" dirty="0">
                <a:solidFill>
                  <a:srgbClr val="156082"/>
                </a:solidFill>
              </a:rPr>
              <a:t>Execution flow &amp; end final output both are non-deterministic. </a:t>
            </a:r>
            <a:endParaRPr lang="en-IN" sz="1600" b="1" dirty="0">
              <a:solidFill>
                <a:srgbClr val="156082"/>
              </a:solidFill>
            </a:endParaRPr>
          </a:p>
        </p:txBody>
      </p:sp>
      <p:sp>
        <p:nvSpPr>
          <p:cNvPr id="22" name="TextBox 21">
            <a:extLst>
              <a:ext uri="{FF2B5EF4-FFF2-40B4-BE49-F238E27FC236}">
                <a16:creationId xmlns:a16="http://schemas.microsoft.com/office/drawing/2014/main" id="{B1B36FBC-825E-589C-868E-31F8A3D97EDB}"/>
              </a:ext>
            </a:extLst>
          </p:cNvPr>
          <p:cNvSpPr txBox="1"/>
          <p:nvPr/>
        </p:nvSpPr>
        <p:spPr>
          <a:xfrm>
            <a:off x="3418574" y="5179394"/>
            <a:ext cx="3570443" cy="1323439"/>
          </a:xfrm>
          <a:prstGeom prst="rect">
            <a:avLst/>
          </a:prstGeom>
          <a:noFill/>
        </p:spPr>
        <p:txBody>
          <a:bodyPr wrap="square" rtlCol="0">
            <a:spAutoFit/>
          </a:bodyPr>
          <a:lstStyle/>
          <a:p>
            <a:pPr marL="342900" indent="-342900">
              <a:buFont typeface="Arial" panose="020B0604020202020204" pitchFamily="34" charset="0"/>
              <a:buChar char="•"/>
            </a:pPr>
            <a:r>
              <a:rPr lang="en-US" sz="1600" b="1" dirty="0">
                <a:solidFill>
                  <a:srgbClr val="156082"/>
                </a:solidFill>
              </a:rPr>
              <a:t>Executing multiple tasks on the Multiple Cores at the same time.</a:t>
            </a:r>
          </a:p>
          <a:p>
            <a:endParaRPr lang="en-US" sz="1600" b="1" dirty="0">
              <a:solidFill>
                <a:srgbClr val="156082"/>
              </a:solidFill>
            </a:endParaRPr>
          </a:p>
          <a:p>
            <a:pPr marL="342900" indent="-342900">
              <a:buFont typeface="Arial" panose="020B0604020202020204" pitchFamily="34" charset="0"/>
              <a:buChar char="•"/>
            </a:pPr>
            <a:r>
              <a:rPr lang="en-US" sz="1600" b="1" dirty="0">
                <a:solidFill>
                  <a:srgbClr val="156082"/>
                </a:solidFill>
              </a:rPr>
              <a:t>Execution flow &amp; end final output both are non-deterministic. </a:t>
            </a:r>
            <a:endParaRPr lang="en-IN" sz="1600" b="1" dirty="0">
              <a:solidFill>
                <a:srgbClr val="156082"/>
              </a:solidFill>
            </a:endParaRPr>
          </a:p>
        </p:txBody>
      </p:sp>
      <p:pic>
        <p:nvPicPr>
          <p:cNvPr id="25" name="Picture 24">
            <a:extLst>
              <a:ext uri="{FF2B5EF4-FFF2-40B4-BE49-F238E27FC236}">
                <a16:creationId xmlns:a16="http://schemas.microsoft.com/office/drawing/2014/main" id="{4B40AE82-A7E9-FF45-F9A3-DFC3D38145FF}"/>
              </a:ext>
            </a:extLst>
          </p:cNvPr>
          <p:cNvPicPr>
            <a:picLocks noChangeAspect="1"/>
          </p:cNvPicPr>
          <p:nvPr/>
        </p:nvPicPr>
        <p:blipFill>
          <a:blip r:embed="rId4"/>
          <a:stretch>
            <a:fillRect/>
          </a:stretch>
        </p:blipFill>
        <p:spPr>
          <a:xfrm>
            <a:off x="7674751" y="5618553"/>
            <a:ext cx="4340506" cy="729312"/>
          </a:xfrm>
          <a:prstGeom prst="rect">
            <a:avLst/>
          </a:prstGeom>
        </p:spPr>
      </p:pic>
      <p:sp>
        <p:nvSpPr>
          <p:cNvPr id="3" name="TextBox 2">
            <a:extLst>
              <a:ext uri="{FF2B5EF4-FFF2-40B4-BE49-F238E27FC236}">
                <a16:creationId xmlns:a16="http://schemas.microsoft.com/office/drawing/2014/main" id="{001D9246-373C-EF8B-11E7-C19498E829B7}"/>
              </a:ext>
            </a:extLst>
          </p:cNvPr>
          <p:cNvSpPr txBox="1"/>
          <p:nvPr/>
        </p:nvSpPr>
        <p:spPr>
          <a:xfrm>
            <a:off x="3472645" y="578690"/>
            <a:ext cx="1653973" cy="584775"/>
          </a:xfrm>
          <a:prstGeom prst="rect">
            <a:avLst/>
          </a:prstGeom>
          <a:noFill/>
        </p:spPr>
        <p:txBody>
          <a:bodyPr wrap="square" rtlCol="0">
            <a:spAutoFit/>
          </a:bodyPr>
          <a:lstStyle/>
          <a:p>
            <a:pPr algn="ctr"/>
            <a:r>
              <a:rPr lang="en-US" sz="1600" b="1" i="1" dirty="0">
                <a:solidFill>
                  <a:schemeClr val="accent3">
                    <a:lumMod val="50000"/>
                  </a:schemeClr>
                </a:solidFill>
                <a:highlight>
                  <a:srgbClr val="00FFFF"/>
                </a:highlight>
              </a:rPr>
              <a:t>Multi-threading on Single Core</a:t>
            </a:r>
            <a:endParaRPr lang="en-IN" sz="1600" b="1" i="1" dirty="0">
              <a:solidFill>
                <a:schemeClr val="accent3">
                  <a:lumMod val="50000"/>
                </a:schemeClr>
              </a:solidFill>
              <a:highlight>
                <a:srgbClr val="00FFFF"/>
              </a:highlight>
            </a:endParaRPr>
          </a:p>
        </p:txBody>
      </p:sp>
      <p:sp>
        <p:nvSpPr>
          <p:cNvPr id="4" name="TextBox 3">
            <a:extLst>
              <a:ext uri="{FF2B5EF4-FFF2-40B4-BE49-F238E27FC236}">
                <a16:creationId xmlns:a16="http://schemas.microsoft.com/office/drawing/2014/main" id="{B7BA87AC-866C-F1DE-B1FB-4E49B8677F64}"/>
              </a:ext>
            </a:extLst>
          </p:cNvPr>
          <p:cNvSpPr txBox="1"/>
          <p:nvPr/>
        </p:nvSpPr>
        <p:spPr>
          <a:xfrm>
            <a:off x="5346232" y="565339"/>
            <a:ext cx="1873250" cy="584775"/>
          </a:xfrm>
          <a:prstGeom prst="rect">
            <a:avLst/>
          </a:prstGeom>
          <a:noFill/>
        </p:spPr>
        <p:txBody>
          <a:bodyPr wrap="square" rtlCol="0">
            <a:spAutoFit/>
          </a:bodyPr>
          <a:lstStyle/>
          <a:p>
            <a:pPr algn="ctr"/>
            <a:r>
              <a:rPr lang="en-US" sz="1600" b="1" i="1" dirty="0">
                <a:solidFill>
                  <a:schemeClr val="accent3">
                    <a:lumMod val="50000"/>
                  </a:schemeClr>
                </a:solidFill>
                <a:highlight>
                  <a:srgbClr val="00FFFF"/>
                </a:highlight>
              </a:rPr>
              <a:t>Multi-threading on Multiple Core</a:t>
            </a:r>
            <a:endParaRPr lang="en-IN" sz="1600" b="1" i="1" dirty="0">
              <a:solidFill>
                <a:schemeClr val="accent3">
                  <a:lumMod val="50000"/>
                </a:schemeClr>
              </a:solidFill>
              <a:highlight>
                <a:srgbClr val="00FFFF"/>
              </a:highlight>
            </a:endParaRPr>
          </a:p>
        </p:txBody>
      </p:sp>
      <p:pic>
        <p:nvPicPr>
          <p:cNvPr id="7" name="Picture 6">
            <a:extLst>
              <a:ext uri="{FF2B5EF4-FFF2-40B4-BE49-F238E27FC236}">
                <a16:creationId xmlns:a16="http://schemas.microsoft.com/office/drawing/2014/main" id="{8E659B65-0767-0B4A-2EDD-5A477D6F4340}"/>
              </a:ext>
            </a:extLst>
          </p:cNvPr>
          <p:cNvPicPr>
            <a:picLocks noChangeAspect="1"/>
          </p:cNvPicPr>
          <p:nvPr/>
        </p:nvPicPr>
        <p:blipFill>
          <a:blip r:embed="rId5"/>
          <a:stretch>
            <a:fillRect/>
          </a:stretch>
        </p:blipFill>
        <p:spPr>
          <a:xfrm>
            <a:off x="7538617" y="1840300"/>
            <a:ext cx="2159111" cy="2368672"/>
          </a:xfrm>
          <a:prstGeom prst="rect">
            <a:avLst/>
          </a:prstGeom>
        </p:spPr>
      </p:pic>
      <p:pic>
        <p:nvPicPr>
          <p:cNvPr id="9" name="Picture 8">
            <a:extLst>
              <a:ext uri="{FF2B5EF4-FFF2-40B4-BE49-F238E27FC236}">
                <a16:creationId xmlns:a16="http://schemas.microsoft.com/office/drawing/2014/main" id="{090AEB4F-6535-5A9A-EFED-C21EE4C9833B}"/>
              </a:ext>
            </a:extLst>
          </p:cNvPr>
          <p:cNvPicPr>
            <a:picLocks noChangeAspect="1"/>
          </p:cNvPicPr>
          <p:nvPr/>
        </p:nvPicPr>
        <p:blipFill>
          <a:blip r:embed="rId6"/>
          <a:stretch>
            <a:fillRect/>
          </a:stretch>
        </p:blipFill>
        <p:spPr>
          <a:xfrm>
            <a:off x="7142580" y="1068255"/>
            <a:ext cx="350473" cy="3798293"/>
          </a:xfrm>
          <a:prstGeom prst="rect">
            <a:avLst/>
          </a:prstGeom>
        </p:spPr>
      </p:pic>
      <p:sp>
        <p:nvSpPr>
          <p:cNvPr id="10" name="TextBox 9">
            <a:extLst>
              <a:ext uri="{FF2B5EF4-FFF2-40B4-BE49-F238E27FC236}">
                <a16:creationId xmlns:a16="http://schemas.microsoft.com/office/drawing/2014/main" id="{DF195C51-4E69-5820-8FE6-D3F876EA4662}"/>
              </a:ext>
            </a:extLst>
          </p:cNvPr>
          <p:cNvSpPr txBox="1"/>
          <p:nvPr/>
        </p:nvSpPr>
        <p:spPr>
          <a:xfrm>
            <a:off x="7752316" y="1148986"/>
            <a:ext cx="1686039"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Asynchronous</a:t>
            </a:r>
            <a:endParaRPr lang="en-IN" sz="20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3562CA2-3EE1-E3F8-1133-33BC2B7FF4D9}"/>
              </a:ext>
            </a:extLst>
          </p:cNvPr>
          <p:cNvSpPr txBox="1"/>
          <p:nvPr/>
        </p:nvSpPr>
        <p:spPr>
          <a:xfrm>
            <a:off x="7658710" y="572716"/>
            <a:ext cx="1873250" cy="584775"/>
          </a:xfrm>
          <a:prstGeom prst="rect">
            <a:avLst/>
          </a:prstGeom>
          <a:noFill/>
        </p:spPr>
        <p:txBody>
          <a:bodyPr wrap="square" rtlCol="0">
            <a:spAutoFit/>
          </a:bodyPr>
          <a:lstStyle/>
          <a:p>
            <a:pPr algn="ctr"/>
            <a:r>
              <a:rPr lang="en-US" sz="1600" b="1" i="1" dirty="0">
                <a:solidFill>
                  <a:schemeClr val="accent3">
                    <a:lumMod val="50000"/>
                  </a:schemeClr>
                </a:solidFill>
                <a:highlight>
                  <a:srgbClr val="00FFFF"/>
                </a:highlight>
              </a:rPr>
              <a:t>Single thread on Single Core</a:t>
            </a:r>
            <a:endParaRPr lang="en-IN" sz="1600" b="1" i="1" dirty="0">
              <a:solidFill>
                <a:schemeClr val="accent3">
                  <a:lumMod val="50000"/>
                </a:schemeClr>
              </a:solidFill>
              <a:highlight>
                <a:srgbClr val="00FFFF"/>
              </a:highlight>
            </a:endParaRPr>
          </a:p>
        </p:txBody>
      </p:sp>
      <p:sp>
        <p:nvSpPr>
          <p:cNvPr id="13" name="TextBox 12">
            <a:extLst>
              <a:ext uri="{FF2B5EF4-FFF2-40B4-BE49-F238E27FC236}">
                <a16:creationId xmlns:a16="http://schemas.microsoft.com/office/drawing/2014/main" id="{368B4E14-DA78-A955-07C4-D71861753C58}"/>
              </a:ext>
            </a:extLst>
          </p:cNvPr>
          <p:cNvSpPr txBox="1"/>
          <p:nvPr/>
        </p:nvSpPr>
        <p:spPr>
          <a:xfrm>
            <a:off x="7918192" y="4393448"/>
            <a:ext cx="1371209"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Single Core</a:t>
            </a:r>
            <a:endParaRPr lang="en-IN" sz="2000" b="1" dirty="0">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E80BB0F3-2E2A-69DF-8BF3-7C1CD1741CC6}"/>
              </a:ext>
            </a:extLst>
          </p:cNvPr>
          <p:cNvCxnSpPr>
            <a:cxnSpLocks/>
            <a:stCxn id="22" idx="0"/>
          </p:cNvCxnSpPr>
          <p:nvPr/>
        </p:nvCxnSpPr>
        <p:spPr>
          <a:xfrm flipV="1">
            <a:off x="5203796" y="4704507"/>
            <a:ext cx="613713" cy="474887"/>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B3CA404-F4AC-DD3A-F9B9-76FBB99AFE45}"/>
              </a:ext>
            </a:extLst>
          </p:cNvPr>
          <p:cNvCxnSpPr>
            <a:cxnSpLocks/>
          </p:cNvCxnSpPr>
          <p:nvPr/>
        </p:nvCxnSpPr>
        <p:spPr>
          <a:xfrm flipV="1">
            <a:off x="2494272" y="3024636"/>
            <a:ext cx="1121734" cy="204701"/>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84561CB-EDC0-DF30-8E48-028851331956}"/>
              </a:ext>
            </a:extLst>
          </p:cNvPr>
          <p:cNvCxnSpPr>
            <a:cxnSpLocks/>
            <a:stCxn id="25" idx="0"/>
          </p:cNvCxnSpPr>
          <p:nvPr/>
        </p:nvCxnSpPr>
        <p:spPr>
          <a:xfrm flipH="1" flipV="1">
            <a:off x="8746955" y="4704507"/>
            <a:ext cx="1098049" cy="914046"/>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7D69985-A1D5-9841-E24A-776702B6BEA3}"/>
              </a:ext>
            </a:extLst>
          </p:cNvPr>
          <p:cNvSpPr txBox="1"/>
          <p:nvPr/>
        </p:nvSpPr>
        <p:spPr>
          <a:xfrm>
            <a:off x="202906" y="5545471"/>
            <a:ext cx="2615460"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2400" b="1" dirty="0"/>
              <a:t>CPU Bound Tasks</a:t>
            </a:r>
            <a:endParaRPr lang="en-IN" sz="2400" b="1" dirty="0"/>
          </a:p>
        </p:txBody>
      </p:sp>
      <p:sp>
        <p:nvSpPr>
          <p:cNvPr id="6" name="TextBox 5">
            <a:extLst>
              <a:ext uri="{FF2B5EF4-FFF2-40B4-BE49-F238E27FC236}">
                <a16:creationId xmlns:a16="http://schemas.microsoft.com/office/drawing/2014/main" id="{672613EA-297A-C974-1C8E-B65232F4DE21}"/>
              </a:ext>
            </a:extLst>
          </p:cNvPr>
          <p:cNvSpPr txBox="1"/>
          <p:nvPr/>
        </p:nvSpPr>
        <p:spPr>
          <a:xfrm>
            <a:off x="9738539" y="2896153"/>
            <a:ext cx="2428935"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sz="2400" b="1" dirty="0"/>
              <a:t>I/O Bound Tasks</a:t>
            </a:r>
            <a:endParaRPr lang="en-IN" sz="2400" b="1" dirty="0"/>
          </a:p>
        </p:txBody>
      </p:sp>
      <p:cxnSp>
        <p:nvCxnSpPr>
          <p:cNvPr id="16" name="Straight Arrow Connector 15">
            <a:extLst>
              <a:ext uri="{FF2B5EF4-FFF2-40B4-BE49-F238E27FC236}">
                <a16:creationId xmlns:a16="http://schemas.microsoft.com/office/drawing/2014/main" id="{25B96A9D-AB9E-3689-D61D-C0B4C8157486}"/>
              </a:ext>
            </a:extLst>
          </p:cNvPr>
          <p:cNvCxnSpPr>
            <a:cxnSpLocks/>
            <a:stCxn id="5" idx="0"/>
            <a:endCxn id="20" idx="2"/>
          </p:cNvCxnSpPr>
          <p:nvPr/>
        </p:nvCxnSpPr>
        <p:spPr>
          <a:xfrm flipV="1">
            <a:off x="1510636" y="3422122"/>
            <a:ext cx="274585" cy="212334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F02FA84-330A-2D9F-E1C1-75C45A0EDC1F}"/>
              </a:ext>
            </a:extLst>
          </p:cNvPr>
          <p:cNvCxnSpPr>
            <a:cxnSpLocks/>
            <a:stCxn id="5" idx="3"/>
            <a:endCxn id="22" idx="1"/>
          </p:cNvCxnSpPr>
          <p:nvPr/>
        </p:nvCxnSpPr>
        <p:spPr>
          <a:xfrm>
            <a:off x="2818366" y="5776304"/>
            <a:ext cx="600208" cy="6481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C2CAF9A-9FBA-C716-CBB8-756462D258FF}"/>
              </a:ext>
            </a:extLst>
          </p:cNvPr>
          <p:cNvSpPr txBox="1"/>
          <p:nvPr/>
        </p:nvSpPr>
        <p:spPr>
          <a:xfrm>
            <a:off x="9697617" y="942651"/>
            <a:ext cx="2509443" cy="1754326"/>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rgbClr val="156082"/>
                </a:solidFill>
              </a:rPr>
              <a:t>Execution flow  is non-deterministic.</a:t>
            </a:r>
          </a:p>
          <a:p>
            <a:endParaRPr lang="en-US" sz="1800" b="1" dirty="0">
              <a:solidFill>
                <a:srgbClr val="156082"/>
              </a:solidFill>
            </a:endParaRPr>
          </a:p>
          <a:p>
            <a:pPr marL="342900" indent="-342900">
              <a:buFont typeface="Arial" panose="020B0604020202020204" pitchFamily="34" charset="0"/>
              <a:buChar char="•"/>
            </a:pPr>
            <a:r>
              <a:rPr lang="en-US" sz="1800" b="1" dirty="0">
                <a:solidFill>
                  <a:srgbClr val="156082"/>
                </a:solidFill>
              </a:rPr>
              <a:t>But end final output is deterministic.</a:t>
            </a:r>
            <a:endParaRPr lang="en-IN" dirty="0"/>
          </a:p>
        </p:txBody>
      </p:sp>
    </p:spTree>
    <p:extLst>
      <p:ext uri="{BB962C8B-B14F-4D97-AF65-F5344CB8AC3E}">
        <p14:creationId xmlns:p14="http://schemas.microsoft.com/office/powerpoint/2010/main" val="121848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Foreground vs Background Threads</a:t>
            </a:r>
          </a:p>
        </p:txBody>
      </p:sp>
      <p:sp>
        <p:nvSpPr>
          <p:cNvPr id="3" name="TextBox 2">
            <a:extLst>
              <a:ext uri="{FF2B5EF4-FFF2-40B4-BE49-F238E27FC236}">
                <a16:creationId xmlns:a16="http://schemas.microsoft.com/office/drawing/2014/main" id="{1119F8D1-0BA3-75EF-A098-7C1D1A148F8D}"/>
              </a:ext>
            </a:extLst>
          </p:cNvPr>
          <p:cNvSpPr txBox="1"/>
          <p:nvPr/>
        </p:nvSpPr>
        <p:spPr>
          <a:xfrm>
            <a:off x="2283187" y="655599"/>
            <a:ext cx="7625625" cy="830997"/>
          </a:xfrm>
          <a:prstGeom prst="rect">
            <a:avLst/>
          </a:prstGeom>
          <a:noFill/>
        </p:spPr>
        <p:txBody>
          <a:bodyPr wrap="square" rtlCol="0">
            <a:spAutoFit/>
          </a:bodyPr>
          <a:lstStyle/>
          <a:p>
            <a:pPr algn="ctr"/>
            <a:r>
              <a:rPr lang="en-US" sz="2400" b="1" i="0" dirty="0">
                <a:effectLst/>
                <a:latin typeface="Google Sans"/>
              </a:rPr>
              <a:t>Thread</a:t>
            </a:r>
            <a:r>
              <a:rPr lang="en-US" sz="2400" b="0" i="0" dirty="0">
                <a:effectLst/>
                <a:latin typeface="Google Sans"/>
              </a:rPr>
              <a:t> is the smallest unit of execution within a process and is a fundamental construct in operating system</a:t>
            </a:r>
            <a:endParaRPr lang="en-IN" sz="2400" dirty="0"/>
          </a:p>
        </p:txBody>
      </p:sp>
      <p:graphicFrame>
        <p:nvGraphicFramePr>
          <p:cNvPr id="6" name="Table 5">
            <a:extLst>
              <a:ext uri="{FF2B5EF4-FFF2-40B4-BE49-F238E27FC236}">
                <a16:creationId xmlns:a16="http://schemas.microsoft.com/office/drawing/2014/main" id="{638E89A8-329D-B8F5-D364-09CC1F4E53D6}"/>
              </a:ext>
            </a:extLst>
          </p:cNvPr>
          <p:cNvGraphicFramePr>
            <a:graphicFrameLocks noGrp="1"/>
          </p:cNvGraphicFramePr>
          <p:nvPr>
            <p:extLst>
              <p:ext uri="{D42A27DB-BD31-4B8C-83A1-F6EECF244321}">
                <p14:modId xmlns:p14="http://schemas.microsoft.com/office/powerpoint/2010/main" val="2394768116"/>
              </p:ext>
            </p:extLst>
          </p:nvPr>
        </p:nvGraphicFramePr>
        <p:xfrm>
          <a:off x="343382" y="1651127"/>
          <a:ext cx="11505236" cy="4165981"/>
        </p:xfrm>
        <a:graphic>
          <a:graphicData uri="http://schemas.openxmlformats.org/drawingml/2006/table">
            <a:tbl>
              <a:tblPr firstRow="1" bandRow="1">
                <a:tableStyleId>{5C22544A-7EE6-4342-B048-85BDC9FD1C3A}</a:tableStyleId>
              </a:tblPr>
              <a:tblGrid>
                <a:gridCol w="5752618">
                  <a:extLst>
                    <a:ext uri="{9D8B030D-6E8A-4147-A177-3AD203B41FA5}">
                      <a16:colId xmlns:a16="http://schemas.microsoft.com/office/drawing/2014/main" val="1832562886"/>
                    </a:ext>
                  </a:extLst>
                </a:gridCol>
                <a:gridCol w="5752618">
                  <a:extLst>
                    <a:ext uri="{9D8B030D-6E8A-4147-A177-3AD203B41FA5}">
                      <a16:colId xmlns:a16="http://schemas.microsoft.com/office/drawing/2014/main" val="415669344"/>
                    </a:ext>
                  </a:extLst>
                </a:gridCol>
              </a:tblGrid>
              <a:tr h="294051">
                <a:tc>
                  <a:txBody>
                    <a:bodyPr/>
                    <a:lstStyle/>
                    <a:p>
                      <a:pPr algn="ctr"/>
                      <a:r>
                        <a:rPr lang="en-IN" sz="2400" b="1" i="0" dirty="0">
                          <a:solidFill>
                            <a:schemeClr val="bg1"/>
                          </a:solidFill>
                          <a:effectLst/>
                          <a:latin typeface="Mulish"/>
                        </a:rPr>
                        <a:t>Foreground Worker Threads</a:t>
                      </a:r>
                      <a:r>
                        <a:rPr lang="en-US" sz="2400" i="1" dirty="0">
                          <a:solidFill>
                            <a:schemeClr val="bg1"/>
                          </a:solidFill>
                          <a:latin typeface="Google Sans"/>
                        </a:rPr>
                        <a:t> </a:t>
                      </a:r>
                      <a:endParaRPr lang="en-IN" sz="2400" dirty="0">
                        <a:solidFill>
                          <a:schemeClr val="bg1"/>
                        </a:solidFill>
                      </a:endParaRPr>
                    </a:p>
                  </a:txBody>
                  <a:tcPr/>
                </a:tc>
                <a:tc>
                  <a:txBody>
                    <a:bodyPr/>
                    <a:lstStyle/>
                    <a:p>
                      <a:pPr algn="ctr"/>
                      <a:r>
                        <a:rPr lang="en-IN" sz="2400" b="1" i="0" dirty="0">
                          <a:solidFill>
                            <a:schemeClr val="bg1"/>
                          </a:solidFill>
                          <a:effectLst/>
                          <a:latin typeface="Mulish"/>
                        </a:rPr>
                        <a:t>Background Worker Threads</a:t>
                      </a:r>
                      <a:r>
                        <a:rPr lang="en-US" sz="2400" i="1" dirty="0">
                          <a:solidFill>
                            <a:schemeClr val="bg1"/>
                          </a:solidFill>
                          <a:latin typeface="Google Sans"/>
                        </a:rPr>
                        <a:t> </a:t>
                      </a:r>
                      <a:endParaRPr lang="en-IN" sz="2400" dirty="0">
                        <a:solidFill>
                          <a:schemeClr val="bg1"/>
                        </a:solidFill>
                      </a:endParaRPr>
                    </a:p>
                  </a:txBody>
                  <a:tcPr/>
                </a:tc>
                <a:extLst>
                  <a:ext uri="{0D108BD9-81ED-4DB2-BD59-A6C34878D82A}">
                    <a16:rowId xmlns:a16="http://schemas.microsoft.com/office/drawing/2014/main" val="2721631337"/>
                  </a:ext>
                </a:extLst>
              </a:tr>
              <a:tr h="235241">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tx1">
                              <a:lumMod val="95000"/>
                              <a:lumOff val="5000"/>
                            </a:schemeClr>
                          </a:solidFill>
                          <a:latin typeface="Google Sans"/>
                        </a:rPr>
                        <a:t>This is default type of thread in .NET.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tx1">
                              <a:lumMod val="95000"/>
                              <a:lumOff val="5000"/>
                            </a:schemeClr>
                          </a:solidFill>
                          <a:latin typeface="Google Sans"/>
                        </a:rPr>
                        <a:t>Need to explicitly mark a thread as background.</a:t>
                      </a:r>
                    </a:p>
                  </a:txBody>
                  <a:tcPr/>
                </a:tc>
                <a:extLst>
                  <a:ext uri="{0D108BD9-81ED-4DB2-BD59-A6C34878D82A}">
                    <a16:rowId xmlns:a16="http://schemas.microsoft.com/office/drawing/2014/main" val="1138900133"/>
                  </a:ext>
                </a:extLst>
              </a:tr>
              <a:tr h="2414729">
                <a:tc>
                  <a:txBody>
                    <a:bodyPr/>
                    <a:lstStyle/>
                    <a:p>
                      <a:pPr marL="285750" lvl="0" indent="-285750">
                        <a:lnSpc>
                          <a:spcPct val="150000"/>
                        </a:lnSpc>
                        <a:buFont typeface="Arial" panose="020B0604020202020204" pitchFamily="34" charset="0"/>
                        <a:buChar char="•"/>
                      </a:pPr>
                      <a:r>
                        <a:rPr lang="en-IN" b="1" i="0" dirty="0">
                          <a:effectLst/>
                          <a:latin typeface="Mulish"/>
                        </a:rPr>
                        <a:t>Persistence</a:t>
                      </a:r>
                      <a:r>
                        <a:rPr lang="en-IN" i="0" dirty="0">
                          <a:effectLst/>
                          <a:latin typeface="Mulish"/>
                        </a:rPr>
                        <a:t> – Keeps Application active until completion</a:t>
                      </a:r>
                    </a:p>
                    <a:p>
                      <a:pPr marL="0" lvl="0" indent="0">
                        <a:lnSpc>
                          <a:spcPct val="150000"/>
                        </a:lnSpc>
                        <a:buFont typeface="Arial" panose="020B0604020202020204" pitchFamily="34" charset="0"/>
                        <a:buNone/>
                      </a:pPr>
                      <a:endParaRPr lang="en-IN" i="0" dirty="0">
                        <a:effectLst/>
                        <a:latin typeface="Mulish"/>
                      </a:endParaRPr>
                    </a:p>
                    <a:p>
                      <a:pPr marL="0" lvl="0" indent="0">
                        <a:lnSpc>
                          <a:spcPct val="150000"/>
                        </a:lnSpc>
                        <a:buFont typeface="Arial" panose="020B0604020202020204" pitchFamily="34" charset="0"/>
                        <a:buNone/>
                      </a:pPr>
                      <a:endParaRPr lang="en-IN" i="0" dirty="0">
                        <a:effectLst/>
                        <a:latin typeface="Mulish"/>
                      </a:endParaRPr>
                    </a:p>
                    <a:p>
                      <a:pPr marL="285750" lvl="0" indent="-285750">
                        <a:lnSpc>
                          <a:spcPct val="150000"/>
                        </a:lnSpc>
                        <a:buFont typeface="Arial" panose="020B0604020202020204" pitchFamily="34" charset="0"/>
                        <a:buChar char="•"/>
                      </a:pPr>
                      <a:r>
                        <a:rPr lang="en-IN" b="1" i="0" dirty="0">
                          <a:effectLst/>
                          <a:latin typeface="Mulish"/>
                        </a:rPr>
                        <a:t>Priority</a:t>
                      </a:r>
                      <a:r>
                        <a:rPr lang="en-IN" i="0" dirty="0">
                          <a:effectLst/>
                          <a:latin typeface="Mulish"/>
                        </a:rPr>
                        <a:t> – </a:t>
                      </a:r>
                      <a:r>
                        <a:rPr lang="en-US" i="0" dirty="0">
                          <a:effectLst/>
                          <a:latin typeface="Mulish"/>
                        </a:rPr>
                        <a:t>Higher priority ensures more CPU time compared to other threads</a:t>
                      </a:r>
                    </a:p>
                    <a:p>
                      <a:pPr marL="0" lvl="0" indent="0">
                        <a:lnSpc>
                          <a:spcPct val="150000"/>
                        </a:lnSpc>
                        <a:buFont typeface="Arial" panose="020B0604020202020204" pitchFamily="34" charset="0"/>
                        <a:buNone/>
                      </a:pPr>
                      <a:endParaRPr lang="en-IN" dirty="0">
                        <a:latin typeface="Mulish"/>
                      </a:endParaRPr>
                    </a:p>
                    <a:p>
                      <a:pPr marL="285750" lvl="0" indent="-285750">
                        <a:lnSpc>
                          <a:spcPct val="150000"/>
                        </a:lnSpc>
                        <a:buFont typeface="Arial" panose="020B0604020202020204" pitchFamily="34" charset="0"/>
                        <a:buChar char="•"/>
                      </a:pPr>
                      <a:r>
                        <a:rPr lang="en-IN" b="1" i="0" dirty="0">
                          <a:effectLst/>
                          <a:latin typeface="Mulish"/>
                        </a:rPr>
                        <a:t>Resource Management </a:t>
                      </a:r>
                      <a:r>
                        <a:rPr lang="en-IN" i="0" dirty="0">
                          <a:effectLst/>
                          <a:latin typeface="Mulish"/>
                        </a:rPr>
                        <a:t>– </a:t>
                      </a:r>
                      <a:r>
                        <a:rPr lang="en-US" i="0" dirty="0">
                          <a:effectLst/>
                          <a:latin typeface="Mulish"/>
                        </a:rPr>
                        <a:t> Careful management required to ensure they do not consume unnecessary resources</a:t>
                      </a:r>
                      <a:endParaRPr lang="en-IN" dirty="0"/>
                    </a:p>
                  </a:txBody>
                  <a:tcPr/>
                </a:tc>
                <a:tc>
                  <a:txBody>
                    <a:bodyPr/>
                    <a:lstStyle/>
                    <a:p>
                      <a:pPr marL="285750" lvl="0" indent="-285750" algn="l">
                        <a:lnSpc>
                          <a:spcPct val="150000"/>
                        </a:lnSpc>
                        <a:buFont typeface="Arial" panose="020B0604020202020204" pitchFamily="34" charset="0"/>
                        <a:buChar char="•"/>
                      </a:pPr>
                      <a:r>
                        <a:rPr lang="en-IN" b="1" i="0" dirty="0">
                          <a:effectLst/>
                          <a:latin typeface="Mulish"/>
                        </a:rPr>
                        <a:t>Non-blocking</a:t>
                      </a:r>
                      <a:r>
                        <a:rPr lang="en-IN" i="0" dirty="0">
                          <a:effectLst/>
                          <a:latin typeface="Mulish"/>
                        </a:rPr>
                        <a:t> – </a:t>
                      </a:r>
                      <a:r>
                        <a:rPr lang="en-US" i="0" dirty="0">
                          <a:effectLst/>
                          <a:latin typeface="Mulish"/>
                        </a:rPr>
                        <a:t>Allow the application to terminate even if these threads are still running</a:t>
                      </a:r>
                    </a:p>
                    <a:p>
                      <a:pPr marL="0" lvl="0" indent="0" algn="l">
                        <a:lnSpc>
                          <a:spcPct val="150000"/>
                        </a:lnSpc>
                        <a:buFont typeface="Arial" panose="020B0604020202020204" pitchFamily="34" charset="0"/>
                        <a:buNone/>
                      </a:pPr>
                      <a:endParaRPr lang="en-IN" i="0" dirty="0">
                        <a:effectLst/>
                        <a:latin typeface="Mulish"/>
                      </a:endParaRPr>
                    </a:p>
                    <a:p>
                      <a:pPr marL="285750" lvl="0" indent="-285750" algn="l">
                        <a:lnSpc>
                          <a:spcPct val="150000"/>
                        </a:lnSpc>
                        <a:buFont typeface="Arial" panose="020B0604020202020204" pitchFamily="34" charset="0"/>
                        <a:buChar char="•"/>
                      </a:pPr>
                      <a:r>
                        <a:rPr lang="en-IN" b="1" i="0" dirty="0">
                          <a:effectLst/>
                          <a:latin typeface="Mulish"/>
                        </a:rPr>
                        <a:t>Resource Usage </a:t>
                      </a:r>
                      <a:r>
                        <a:rPr lang="en-IN" i="0" dirty="0">
                          <a:effectLst/>
                          <a:latin typeface="Mulish"/>
                        </a:rPr>
                        <a:t>– </a:t>
                      </a:r>
                      <a:r>
                        <a:rPr lang="en-US" i="0" dirty="0">
                          <a:effectLst/>
                          <a:latin typeface="Mulish"/>
                        </a:rPr>
                        <a:t> Generally have lower priority and should be designed to consume minimal resources </a:t>
                      </a:r>
                    </a:p>
                    <a:p>
                      <a:pPr marL="0" lvl="0" indent="0" algn="l">
                        <a:lnSpc>
                          <a:spcPct val="150000"/>
                        </a:lnSpc>
                        <a:buFont typeface="Arial" panose="020B0604020202020204" pitchFamily="34" charset="0"/>
                        <a:buNone/>
                      </a:pPr>
                      <a:endParaRPr lang="en-US" dirty="0">
                        <a:solidFill>
                          <a:schemeClr val="tx1">
                            <a:lumMod val="95000"/>
                            <a:lumOff val="5000"/>
                          </a:schemeClr>
                        </a:solidFill>
                        <a:latin typeface="Google Sans"/>
                      </a:endParaRPr>
                    </a:p>
                    <a:p>
                      <a:pPr marL="285750" lvl="0" indent="-285750" algn="l">
                        <a:lnSpc>
                          <a:spcPct val="150000"/>
                        </a:lnSpc>
                        <a:buFont typeface="Arial" panose="020B0604020202020204" pitchFamily="34" charset="0"/>
                        <a:buChar char="•"/>
                      </a:pPr>
                      <a:r>
                        <a:rPr lang="en-IN" b="1" i="0" dirty="0">
                          <a:effectLst/>
                          <a:latin typeface="Mulish"/>
                        </a:rPr>
                        <a:t>Automatic Termination </a:t>
                      </a:r>
                      <a:r>
                        <a:rPr lang="en-IN" i="0" dirty="0">
                          <a:effectLst/>
                          <a:latin typeface="Mulish"/>
                        </a:rPr>
                        <a:t>– </a:t>
                      </a:r>
                      <a:r>
                        <a:rPr lang="en-US" i="0" dirty="0">
                          <a:effectLst/>
                          <a:latin typeface="Mulish"/>
                        </a:rPr>
                        <a:t>Automatically terminated on application close.</a:t>
                      </a:r>
                      <a:endParaRPr lang="en-IN" dirty="0"/>
                    </a:p>
                  </a:txBody>
                  <a:tcPr/>
                </a:tc>
                <a:extLst>
                  <a:ext uri="{0D108BD9-81ED-4DB2-BD59-A6C34878D82A}">
                    <a16:rowId xmlns:a16="http://schemas.microsoft.com/office/drawing/2014/main" val="827500721"/>
                  </a:ext>
                </a:extLst>
              </a:tr>
            </a:tbl>
          </a:graphicData>
        </a:graphic>
      </p:graphicFrame>
    </p:spTree>
    <p:extLst>
      <p:ext uri="{BB962C8B-B14F-4D97-AF65-F5344CB8AC3E}">
        <p14:creationId xmlns:p14="http://schemas.microsoft.com/office/powerpoint/2010/main" val="229618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Thread &amp; Thread Pool Class in .NET</a:t>
            </a:r>
          </a:p>
        </p:txBody>
      </p:sp>
      <p:sp>
        <p:nvSpPr>
          <p:cNvPr id="10" name="TextBox 9">
            <a:extLst>
              <a:ext uri="{FF2B5EF4-FFF2-40B4-BE49-F238E27FC236}">
                <a16:creationId xmlns:a16="http://schemas.microsoft.com/office/drawing/2014/main" id="{33D20F8D-E968-89BF-03F0-792F81B731D0}"/>
              </a:ext>
            </a:extLst>
          </p:cNvPr>
          <p:cNvSpPr txBox="1"/>
          <p:nvPr/>
        </p:nvSpPr>
        <p:spPr>
          <a:xfrm>
            <a:off x="202906" y="627813"/>
            <a:ext cx="11730789" cy="1757532"/>
          </a:xfrm>
          <a:prstGeom prst="rect">
            <a:avLst/>
          </a:prstGeom>
          <a:noFill/>
        </p:spPr>
        <p:txBody>
          <a:bodyPr wrap="square" rtlCol="0">
            <a:spAutoFit/>
          </a:bodyPr>
          <a:lstStyle/>
          <a:p>
            <a:r>
              <a:rPr lang="en-IN" sz="2000" dirty="0" err="1">
                <a:solidFill>
                  <a:srgbClr val="000000"/>
                </a:solidFill>
                <a:latin typeface="Cascadia Mono" panose="020B0609020000020004" pitchFamily="49" charset="0"/>
                <a:cs typeface="Cascadia Mono" panose="020B0609020000020004" pitchFamily="49" charset="0"/>
              </a:rPr>
              <a:t>System.Threading.</a:t>
            </a:r>
            <a:r>
              <a:rPr lang="en-IN" sz="2000" dirty="0" err="1">
                <a:solidFill>
                  <a:srgbClr val="2B91AF"/>
                </a:solidFill>
                <a:latin typeface="Cascadia Mono" panose="020B0609020000020004" pitchFamily="49" charset="0"/>
                <a:cs typeface="Cascadia Mono" panose="020B0609020000020004" pitchFamily="49" charset="0"/>
              </a:rPr>
              <a:t>Thread</a:t>
            </a:r>
            <a:endParaRPr lang="en-US" sz="2000" b="1" u="sng" dirty="0">
              <a:solidFill>
                <a:srgbClr val="242424"/>
              </a:solidFill>
              <a:effectLst/>
              <a:latin typeface="Cascadia Mono" panose="020B0609020000020004" pitchFamily="49" charset="0"/>
              <a:cs typeface="Cascadia Mono" panose="020B0609020000020004" pitchFamily="49" charset="0"/>
            </a:endParaRPr>
          </a:p>
          <a:p>
            <a:endParaRPr lang="en-US" sz="1000" dirty="0">
              <a:solidFill>
                <a:srgbClr val="242424"/>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42424"/>
                </a:solidFill>
                <a:effectLst/>
                <a:latin typeface="Calibri" panose="020F0502020204030204" pitchFamily="34" charset="0"/>
                <a:cs typeface="Calibri" panose="020F0502020204030204" pitchFamily="34" charset="0"/>
              </a:rPr>
              <a:t>It is the most basic way to run a worker thread in .NET framework.</a:t>
            </a:r>
            <a:endParaRPr lang="en-US" sz="1000" dirty="0">
              <a:solidFill>
                <a:srgbClr val="242424"/>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Directly interacts with OS. Hence, highly configurable – </a:t>
            </a:r>
            <a:r>
              <a:rPr lang="en-US" i="1" dirty="0">
                <a:solidFill>
                  <a:srgbClr val="242424"/>
                </a:solidFill>
                <a:latin typeface="Calibri" panose="020F0502020204030204" pitchFamily="34" charset="0"/>
                <a:cs typeface="Calibri" panose="020F0502020204030204" pitchFamily="34" charset="0"/>
              </a:rPr>
              <a:t>like, </a:t>
            </a:r>
            <a:r>
              <a:rPr lang="en-US" i="1" dirty="0">
                <a:solidFill>
                  <a:srgbClr val="242424"/>
                </a:solidFill>
                <a:effectLst/>
                <a:latin typeface="Calibri" panose="020F0502020204030204" pitchFamily="34" charset="0"/>
                <a:cs typeface="Calibri" panose="020F0502020204030204" pitchFamily="34" charset="0"/>
              </a:rPr>
              <a:t>Thread Name, Thread Priority, and Thread State</a:t>
            </a:r>
            <a:r>
              <a:rPr lang="en-US" dirty="0">
                <a:solidFill>
                  <a:srgbClr val="242424"/>
                </a:solidFill>
                <a:effectLst/>
                <a:latin typeface="Calibri" panose="020F0502020204030204" pitchFamily="34" charset="0"/>
                <a:cs typeface="Calibri" panose="020F0502020204030204" pitchFamily="34" charset="0"/>
              </a:rPr>
              <a:t>.</a:t>
            </a:r>
            <a:endParaRPr lang="en-US" sz="1000" dirty="0">
              <a:solidFill>
                <a:srgbClr val="242424"/>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42424"/>
                </a:solidFill>
                <a:effectLst/>
                <a:latin typeface="Calibri" panose="020F0502020204030204" pitchFamily="34" charset="0"/>
                <a:cs typeface="Calibri" panose="020F0502020204030204" pitchFamily="34" charset="0"/>
              </a:rPr>
              <a:t>Creation and destruction of threads incur high resource utilization, mainly CPU overhead.</a:t>
            </a:r>
          </a:p>
        </p:txBody>
      </p:sp>
      <p:graphicFrame>
        <p:nvGraphicFramePr>
          <p:cNvPr id="3" name="Table 2">
            <a:extLst>
              <a:ext uri="{FF2B5EF4-FFF2-40B4-BE49-F238E27FC236}">
                <a16:creationId xmlns:a16="http://schemas.microsoft.com/office/drawing/2014/main" id="{45B38210-FF39-5B63-5206-216086384A21}"/>
              </a:ext>
            </a:extLst>
          </p:cNvPr>
          <p:cNvGraphicFramePr>
            <a:graphicFrameLocks noGrp="1"/>
          </p:cNvGraphicFramePr>
          <p:nvPr>
            <p:extLst>
              <p:ext uri="{D42A27DB-BD31-4B8C-83A1-F6EECF244321}">
                <p14:modId xmlns:p14="http://schemas.microsoft.com/office/powerpoint/2010/main" val="3961106505"/>
              </p:ext>
            </p:extLst>
          </p:nvPr>
        </p:nvGraphicFramePr>
        <p:xfrm>
          <a:off x="2526680" y="2385345"/>
          <a:ext cx="6213060" cy="4037135"/>
        </p:xfrm>
        <a:graphic>
          <a:graphicData uri="http://schemas.openxmlformats.org/drawingml/2006/table">
            <a:tbl>
              <a:tblPr>
                <a:tableStyleId>{7DF18680-E054-41AD-8BC1-D1AEF772440D}</a:tableStyleId>
              </a:tblPr>
              <a:tblGrid>
                <a:gridCol w="4682642">
                  <a:extLst>
                    <a:ext uri="{9D8B030D-6E8A-4147-A177-3AD203B41FA5}">
                      <a16:colId xmlns:a16="http://schemas.microsoft.com/office/drawing/2014/main" val="610217753"/>
                    </a:ext>
                  </a:extLst>
                </a:gridCol>
                <a:gridCol w="1530418">
                  <a:extLst>
                    <a:ext uri="{9D8B030D-6E8A-4147-A177-3AD203B41FA5}">
                      <a16:colId xmlns:a16="http://schemas.microsoft.com/office/drawing/2014/main" val="3496571811"/>
                    </a:ext>
                  </a:extLst>
                </a:gridCol>
              </a:tblGrid>
              <a:tr h="143810">
                <a:tc>
                  <a:txBody>
                    <a:bodyPr/>
                    <a:lstStyle/>
                    <a:p>
                      <a:pPr algn="r"/>
                      <a:r>
                        <a:rPr lang="en-IN" sz="1400" b="1" dirty="0">
                          <a:solidFill>
                            <a:schemeClr val="tx1"/>
                          </a:solidFill>
                          <a:effectLst/>
                        </a:rPr>
                        <a:t>Description</a:t>
                      </a:r>
                      <a:endParaRPr lang="en-IN" sz="1400" dirty="0">
                        <a:solidFill>
                          <a:schemeClr val="tx1"/>
                        </a:solidFill>
                        <a:effectLst/>
                      </a:endParaRPr>
                    </a:p>
                  </a:txBody>
                  <a:tcPr marL="31531" marR="31531" marT="15766" marB="15766" anchor="ctr"/>
                </a:tc>
                <a:tc>
                  <a:txBody>
                    <a:bodyPr/>
                    <a:lstStyle/>
                    <a:p>
                      <a:pPr algn="l"/>
                      <a:r>
                        <a:rPr lang="en-IN" sz="1400" b="1" dirty="0">
                          <a:solidFill>
                            <a:schemeClr val="tx1"/>
                          </a:solidFill>
                          <a:effectLst/>
                        </a:rPr>
                        <a:t>State</a:t>
                      </a:r>
                      <a:endParaRPr lang="en-IN" sz="1400" dirty="0">
                        <a:solidFill>
                          <a:schemeClr val="tx1"/>
                        </a:solidFill>
                        <a:effectLst/>
                      </a:endParaRPr>
                    </a:p>
                  </a:txBody>
                  <a:tcPr marL="31531" marR="31531" marT="15766" marB="15766" anchor="ctr"/>
                </a:tc>
                <a:extLst>
                  <a:ext uri="{0D108BD9-81ED-4DB2-BD59-A6C34878D82A}">
                    <a16:rowId xmlns:a16="http://schemas.microsoft.com/office/drawing/2014/main" val="2853998747"/>
                  </a:ext>
                </a:extLst>
              </a:tr>
              <a:tr h="273367">
                <a:tc>
                  <a:txBody>
                    <a:bodyPr/>
                    <a:lstStyle/>
                    <a:p>
                      <a:pPr algn="r"/>
                      <a:r>
                        <a:rPr lang="en-IN" sz="1200">
                          <a:effectLst/>
                        </a:rPr>
                        <a:t>A thread is created</a:t>
                      </a:r>
                    </a:p>
                  </a:txBody>
                  <a:tcPr marL="31531" marR="31531" marT="15766" marB="15766" anchor="ctr"/>
                </a:tc>
                <a:tc>
                  <a:txBody>
                    <a:bodyPr/>
                    <a:lstStyle/>
                    <a:p>
                      <a:pPr algn="ctr"/>
                      <a:r>
                        <a:rPr lang="en-IN" sz="1200" b="1" dirty="0" err="1">
                          <a:effectLst/>
                        </a:rPr>
                        <a:t>Unstarted</a:t>
                      </a:r>
                      <a:endParaRPr lang="en-IN" sz="1200" b="1" dirty="0">
                        <a:effectLst/>
                      </a:endParaRPr>
                    </a:p>
                  </a:txBody>
                  <a:tcPr marL="31531" marR="31531" marT="15766" marB="15766" anchor="ctr"/>
                </a:tc>
                <a:extLst>
                  <a:ext uri="{0D108BD9-81ED-4DB2-BD59-A6C34878D82A}">
                    <a16:rowId xmlns:a16="http://schemas.microsoft.com/office/drawing/2014/main" val="851991199"/>
                  </a:ext>
                </a:extLst>
              </a:tr>
              <a:tr h="389131">
                <a:tc>
                  <a:txBody>
                    <a:bodyPr/>
                    <a:lstStyle/>
                    <a:p>
                      <a:pPr algn="r"/>
                      <a:r>
                        <a:rPr lang="en-US" sz="1200" dirty="0">
                          <a:effectLst/>
                        </a:rPr>
                        <a:t>Another thread calls the </a:t>
                      </a:r>
                      <a:r>
                        <a:rPr lang="en-US" sz="1200" dirty="0" err="1">
                          <a:effectLst/>
                        </a:rPr>
                        <a:t>Thread.Start</a:t>
                      </a:r>
                      <a:r>
                        <a:rPr lang="en-US" sz="1200" dirty="0">
                          <a:effectLst/>
                        </a:rPr>
                        <a:t> method on the new thread, and the call returns. During the call to Start, there is no way to know at what point the new thread will start running. The Start method does not return until the new thread has started running.</a:t>
                      </a:r>
                    </a:p>
                  </a:txBody>
                  <a:tcPr marL="31531" marR="31531" marT="15766" marB="15766" anchor="ctr"/>
                </a:tc>
                <a:tc>
                  <a:txBody>
                    <a:bodyPr/>
                    <a:lstStyle/>
                    <a:p>
                      <a:pPr algn="ctr"/>
                      <a:r>
                        <a:rPr lang="en-IN" sz="1200" b="1" dirty="0">
                          <a:effectLst/>
                        </a:rPr>
                        <a:t>Running</a:t>
                      </a:r>
                    </a:p>
                  </a:txBody>
                  <a:tcPr marL="31531" marR="31531" marT="15766" marB="15766" anchor="ctr"/>
                </a:tc>
                <a:extLst>
                  <a:ext uri="{0D108BD9-81ED-4DB2-BD59-A6C34878D82A}">
                    <a16:rowId xmlns:a16="http://schemas.microsoft.com/office/drawing/2014/main" val="3459773346"/>
                  </a:ext>
                </a:extLst>
              </a:tr>
              <a:tr h="143810">
                <a:tc>
                  <a:txBody>
                    <a:bodyPr/>
                    <a:lstStyle/>
                    <a:p>
                      <a:pPr algn="r"/>
                      <a:r>
                        <a:rPr lang="en-IN" sz="1200" dirty="0">
                          <a:effectLst/>
                        </a:rPr>
                        <a:t>The thread calls Sleep</a:t>
                      </a:r>
                    </a:p>
                  </a:txBody>
                  <a:tcPr marL="31531" marR="31531" marT="15766" marB="15766" anchor="ctr"/>
                </a:tc>
                <a:tc>
                  <a:txBody>
                    <a:bodyPr/>
                    <a:lstStyle/>
                    <a:p>
                      <a:pPr algn="ctr"/>
                      <a:r>
                        <a:rPr lang="en-IN" sz="1200" b="1" dirty="0" err="1">
                          <a:effectLst/>
                        </a:rPr>
                        <a:t>WaitSleepJoin</a:t>
                      </a:r>
                      <a:endParaRPr lang="en-IN" sz="1200" b="1" dirty="0">
                        <a:effectLst/>
                      </a:endParaRPr>
                    </a:p>
                  </a:txBody>
                  <a:tcPr marL="31531" marR="31531" marT="15766" marB="15766" anchor="ctr"/>
                </a:tc>
                <a:extLst>
                  <a:ext uri="{0D108BD9-81ED-4DB2-BD59-A6C34878D82A}">
                    <a16:rowId xmlns:a16="http://schemas.microsoft.com/office/drawing/2014/main" val="3318822431"/>
                  </a:ext>
                </a:extLst>
              </a:tr>
              <a:tr h="143810">
                <a:tc>
                  <a:txBody>
                    <a:bodyPr/>
                    <a:lstStyle/>
                    <a:p>
                      <a:pPr algn="r"/>
                      <a:r>
                        <a:rPr lang="en-US" sz="1200" dirty="0">
                          <a:effectLst/>
                        </a:rPr>
                        <a:t>The thread calls Wait on another object.</a:t>
                      </a:r>
                    </a:p>
                  </a:txBody>
                  <a:tcPr marL="31531" marR="31531" marT="15766" marB="15766" anchor="ctr"/>
                </a:tc>
                <a:tc>
                  <a:txBody>
                    <a:bodyPr/>
                    <a:lstStyle/>
                    <a:p>
                      <a:pPr algn="ctr"/>
                      <a:r>
                        <a:rPr lang="en-IN" sz="1200" b="1" dirty="0" err="1">
                          <a:effectLst/>
                        </a:rPr>
                        <a:t>WaitSleepJoin</a:t>
                      </a:r>
                      <a:endParaRPr lang="en-IN" sz="1200" b="1" dirty="0">
                        <a:effectLst/>
                      </a:endParaRPr>
                    </a:p>
                  </a:txBody>
                  <a:tcPr marL="31531" marR="31531" marT="15766" marB="15766" anchor="ctr"/>
                </a:tc>
                <a:extLst>
                  <a:ext uri="{0D108BD9-81ED-4DB2-BD59-A6C34878D82A}">
                    <a16:rowId xmlns:a16="http://schemas.microsoft.com/office/drawing/2014/main" val="1327083691"/>
                  </a:ext>
                </a:extLst>
              </a:tr>
              <a:tr h="143810">
                <a:tc>
                  <a:txBody>
                    <a:bodyPr/>
                    <a:lstStyle/>
                    <a:p>
                      <a:pPr algn="r"/>
                      <a:r>
                        <a:rPr lang="en-US" sz="1200" dirty="0">
                          <a:effectLst/>
                        </a:rPr>
                        <a:t>The thread calls Join on another thread.</a:t>
                      </a:r>
                    </a:p>
                  </a:txBody>
                  <a:tcPr marL="31531" marR="31531" marT="15766" marB="15766" anchor="ctr"/>
                </a:tc>
                <a:tc>
                  <a:txBody>
                    <a:bodyPr/>
                    <a:lstStyle/>
                    <a:p>
                      <a:pPr algn="ctr"/>
                      <a:r>
                        <a:rPr lang="en-IN" sz="1200" b="1" dirty="0" err="1">
                          <a:effectLst/>
                        </a:rPr>
                        <a:t>WaitSleepJoin</a:t>
                      </a:r>
                      <a:endParaRPr lang="en-IN" sz="1200" b="1" dirty="0">
                        <a:effectLst/>
                      </a:endParaRPr>
                    </a:p>
                  </a:txBody>
                  <a:tcPr marL="31531" marR="31531" marT="15766" marB="15766" anchor="ctr"/>
                </a:tc>
                <a:extLst>
                  <a:ext uri="{0D108BD9-81ED-4DB2-BD59-A6C34878D82A}">
                    <a16:rowId xmlns:a16="http://schemas.microsoft.com/office/drawing/2014/main" val="616437696"/>
                  </a:ext>
                </a:extLst>
              </a:tr>
              <a:tr h="143810">
                <a:tc>
                  <a:txBody>
                    <a:bodyPr/>
                    <a:lstStyle/>
                    <a:p>
                      <a:pPr algn="r"/>
                      <a:r>
                        <a:rPr lang="en-IN" sz="1200">
                          <a:effectLst/>
                        </a:rPr>
                        <a:t>Another thread calls Interrupt</a:t>
                      </a:r>
                    </a:p>
                  </a:txBody>
                  <a:tcPr marL="31531" marR="31531" marT="15766" marB="15766" anchor="ctr"/>
                </a:tc>
                <a:tc>
                  <a:txBody>
                    <a:bodyPr/>
                    <a:lstStyle/>
                    <a:p>
                      <a:pPr algn="ctr"/>
                      <a:r>
                        <a:rPr lang="en-IN" sz="1200" b="1" dirty="0">
                          <a:effectLst/>
                        </a:rPr>
                        <a:t>Running</a:t>
                      </a:r>
                    </a:p>
                  </a:txBody>
                  <a:tcPr marL="31531" marR="31531" marT="15766" marB="15766" anchor="ctr"/>
                </a:tc>
                <a:extLst>
                  <a:ext uri="{0D108BD9-81ED-4DB2-BD59-A6C34878D82A}">
                    <a16:rowId xmlns:a16="http://schemas.microsoft.com/office/drawing/2014/main" val="3586409555"/>
                  </a:ext>
                </a:extLst>
              </a:tr>
              <a:tr h="143810">
                <a:tc>
                  <a:txBody>
                    <a:bodyPr/>
                    <a:lstStyle/>
                    <a:p>
                      <a:pPr algn="r"/>
                      <a:r>
                        <a:rPr lang="en-IN" sz="1200" dirty="0">
                          <a:effectLst/>
                        </a:rPr>
                        <a:t>Another thread calls Suspend</a:t>
                      </a:r>
                    </a:p>
                  </a:txBody>
                  <a:tcPr marL="31531" marR="31531" marT="15766" marB="15766" anchor="ctr"/>
                </a:tc>
                <a:tc>
                  <a:txBody>
                    <a:bodyPr/>
                    <a:lstStyle/>
                    <a:p>
                      <a:pPr algn="ctr"/>
                      <a:r>
                        <a:rPr lang="en-IN" sz="1200" b="1" dirty="0" err="1">
                          <a:effectLst/>
                        </a:rPr>
                        <a:t>SuspendRequested</a:t>
                      </a:r>
                      <a:endParaRPr lang="en-IN" sz="1200" b="1" dirty="0">
                        <a:effectLst/>
                      </a:endParaRPr>
                    </a:p>
                  </a:txBody>
                  <a:tcPr marL="31531" marR="31531" marT="15766" marB="15766" anchor="ctr"/>
                </a:tc>
                <a:extLst>
                  <a:ext uri="{0D108BD9-81ED-4DB2-BD59-A6C34878D82A}">
                    <a16:rowId xmlns:a16="http://schemas.microsoft.com/office/drawing/2014/main" val="1134708470"/>
                  </a:ext>
                </a:extLst>
              </a:tr>
              <a:tr h="143810">
                <a:tc>
                  <a:txBody>
                    <a:bodyPr/>
                    <a:lstStyle/>
                    <a:p>
                      <a:pPr algn="r"/>
                      <a:r>
                        <a:rPr lang="en-US" sz="1200" dirty="0">
                          <a:effectLst/>
                        </a:rPr>
                        <a:t>The thread responds to a Suspend request.</a:t>
                      </a:r>
                    </a:p>
                  </a:txBody>
                  <a:tcPr marL="31531" marR="31531" marT="15766" marB="15766" anchor="ctr"/>
                </a:tc>
                <a:tc>
                  <a:txBody>
                    <a:bodyPr/>
                    <a:lstStyle/>
                    <a:p>
                      <a:pPr algn="ctr"/>
                      <a:r>
                        <a:rPr lang="en-IN" sz="1200" b="1" dirty="0">
                          <a:effectLst/>
                        </a:rPr>
                        <a:t>Suspended</a:t>
                      </a:r>
                    </a:p>
                  </a:txBody>
                  <a:tcPr marL="31531" marR="31531" marT="15766" marB="15766" anchor="ctr"/>
                </a:tc>
                <a:extLst>
                  <a:ext uri="{0D108BD9-81ED-4DB2-BD59-A6C34878D82A}">
                    <a16:rowId xmlns:a16="http://schemas.microsoft.com/office/drawing/2014/main" val="3172517632"/>
                  </a:ext>
                </a:extLst>
              </a:tr>
              <a:tr h="143810">
                <a:tc>
                  <a:txBody>
                    <a:bodyPr/>
                    <a:lstStyle/>
                    <a:p>
                      <a:pPr algn="r"/>
                      <a:r>
                        <a:rPr lang="en-IN" sz="1200">
                          <a:effectLst/>
                        </a:rPr>
                        <a:t>Another thread calls Resume</a:t>
                      </a:r>
                    </a:p>
                  </a:txBody>
                  <a:tcPr marL="31531" marR="31531" marT="15766" marB="15766" anchor="ctr"/>
                </a:tc>
                <a:tc>
                  <a:txBody>
                    <a:bodyPr/>
                    <a:lstStyle/>
                    <a:p>
                      <a:pPr algn="ctr"/>
                      <a:r>
                        <a:rPr lang="en-IN" sz="1200" b="1" dirty="0">
                          <a:effectLst/>
                        </a:rPr>
                        <a:t>Running</a:t>
                      </a:r>
                    </a:p>
                  </a:txBody>
                  <a:tcPr marL="31531" marR="31531" marT="15766" marB="15766" anchor="ctr"/>
                </a:tc>
                <a:extLst>
                  <a:ext uri="{0D108BD9-81ED-4DB2-BD59-A6C34878D82A}">
                    <a16:rowId xmlns:a16="http://schemas.microsoft.com/office/drawing/2014/main" val="932731860"/>
                  </a:ext>
                </a:extLst>
              </a:tr>
              <a:tr h="143810">
                <a:tc>
                  <a:txBody>
                    <a:bodyPr/>
                    <a:lstStyle/>
                    <a:p>
                      <a:pPr algn="r"/>
                      <a:r>
                        <a:rPr lang="en-IN" sz="1200" dirty="0">
                          <a:effectLst/>
                        </a:rPr>
                        <a:t>Another thread calls Abort</a:t>
                      </a:r>
                    </a:p>
                  </a:txBody>
                  <a:tcPr marL="31531" marR="31531" marT="15766" marB="15766" anchor="ctr"/>
                </a:tc>
                <a:tc>
                  <a:txBody>
                    <a:bodyPr/>
                    <a:lstStyle/>
                    <a:p>
                      <a:pPr algn="ctr"/>
                      <a:r>
                        <a:rPr lang="en-IN" sz="1200" b="1" dirty="0" err="1">
                          <a:effectLst/>
                        </a:rPr>
                        <a:t>AbortRequested</a:t>
                      </a:r>
                      <a:endParaRPr lang="en-IN" sz="1200" b="1" dirty="0">
                        <a:effectLst/>
                      </a:endParaRPr>
                    </a:p>
                  </a:txBody>
                  <a:tcPr marL="31531" marR="31531" marT="15766" marB="15766" anchor="ctr"/>
                </a:tc>
                <a:extLst>
                  <a:ext uri="{0D108BD9-81ED-4DB2-BD59-A6C34878D82A}">
                    <a16:rowId xmlns:a16="http://schemas.microsoft.com/office/drawing/2014/main" val="3934350717"/>
                  </a:ext>
                </a:extLst>
              </a:tr>
              <a:tr h="143810">
                <a:tc>
                  <a:txBody>
                    <a:bodyPr/>
                    <a:lstStyle/>
                    <a:p>
                      <a:pPr algn="r"/>
                      <a:r>
                        <a:rPr lang="en-US" sz="1200" dirty="0">
                          <a:effectLst/>
                        </a:rPr>
                        <a:t>The thread responds to an Abort request.</a:t>
                      </a:r>
                    </a:p>
                  </a:txBody>
                  <a:tcPr marL="31531" marR="31531" marT="15766" marB="15766" anchor="ctr"/>
                </a:tc>
                <a:tc>
                  <a:txBody>
                    <a:bodyPr/>
                    <a:lstStyle/>
                    <a:p>
                      <a:pPr algn="ctr"/>
                      <a:r>
                        <a:rPr lang="en-IN" sz="1200" b="1" dirty="0">
                          <a:effectLst/>
                        </a:rPr>
                        <a:t>Stopped</a:t>
                      </a:r>
                    </a:p>
                  </a:txBody>
                  <a:tcPr marL="31531" marR="31531" marT="15766" marB="15766" anchor="ctr"/>
                </a:tc>
                <a:extLst>
                  <a:ext uri="{0D108BD9-81ED-4DB2-BD59-A6C34878D82A}">
                    <a16:rowId xmlns:a16="http://schemas.microsoft.com/office/drawing/2014/main" val="3079716748"/>
                  </a:ext>
                </a:extLst>
              </a:tr>
              <a:tr h="143810">
                <a:tc>
                  <a:txBody>
                    <a:bodyPr/>
                    <a:lstStyle/>
                    <a:p>
                      <a:pPr algn="r"/>
                      <a:r>
                        <a:rPr lang="en-IN" sz="1200">
                          <a:effectLst/>
                        </a:rPr>
                        <a:t>A thread is terminated.</a:t>
                      </a:r>
                    </a:p>
                  </a:txBody>
                  <a:tcPr marL="31531" marR="31531" marT="15766" marB="15766" anchor="ctr"/>
                </a:tc>
                <a:tc>
                  <a:txBody>
                    <a:bodyPr/>
                    <a:lstStyle/>
                    <a:p>
                      <a:pPr algn="ctr"/>
                      <a:r>
                        <a:rPr lang="en-IN" sz="1200" b="1" dirty="0">
                          <a:effectLst/>
                        </a:rPr>
                        <a:t>Stopped</a:t>
                      </a:r>
                    </a:p>
                  </a:txBody>
                  <a:tcPr marL="31531" marR="31531" marT="15766" marB="15766" anchor="ctr"/>
                </a:tc>
                <a:extLst>
                  <a:ext uri="{0D108BD9-81ED-4DB2-BD59-A6C34878D82A}">
                    <a16:rowId xmlns:a16="http://schemas.microsoft.com/office/drawing/2014/main" val="1076470527"/>
                  </a:ext>
                </a:extLst>
              </a:tr>
              <a:tr h="266471">
                <a:tc>
                  <a:txBody>
                    <a:bodyPr/>
                    <a:lstStyle/>
                    <a:p>
                      <a:pPr algn="r"/>
                      <a:r>
                        <a:rPr lang="en-US" sz="1200" dirty="0">
                          <a:effectLst/>
                        </a:rPr>
                        <a:t>The thread state includes </a:t>
                      </a:r>
                      <a:r>
                        <a:rPr lang="en-US" sz="1200" dirty="0" err="1">
                          <a:effectLst/>
                        </a:rPr>
                        <a:t>AbortRequested</a:t>
                      </a:r>
                      <a:r>
                        <a:rPr lang="en-US" sz="1200" dirty="0">
                          <a:effectLst/>
                        </a:rPr>
                        <a:t>, which is now dead, but its state has not yet changed to Stopped.</a:t>
                      </a:r>
                    </a:p>
                  </a:txBody>
                  <a:tcPr marL="31531" marR="31531" marT="15766" marB="15766" anchor="ctr"/>
                </a:tc>
                <a:tc>
                  <a:txBody>
                    <a:bodyPr/>
                    <a:lstStyle/>
                    <a:p>
                      <a:pPr algn="ctr"/>
                      <a:r>
                        <a:rPr lang="en-IN" sz="1200" b="1" dirty="0">
                          <a:effectLst/>
                        </a:rPr>
                        <a:t>Aborted</a:t>
                      </a:r>
                    </a:p>
                  </a:txBody>
                  <a:tcPr marL="31531" marR="31531" marT="15766" marB="15766" anchor="ctr"/>
                </a:tc>
                <a:extLst>
                  <a:ext uri="{0D108BD9-81ED-4DB2-BD59-A6C34878D82A}">
                    <a16:rowId xmlns:a16="http://schemas.microsoft.com/office/drawing/2014/main" val="1208478944"/>
                  </a:ext>
                </a:extLst>
              </a:tr>
              <a:tr h="143810">
                <a:tc>
                  <a:txBody>
                    <a:bodyPr/>
                    <a:lstStyle/>
                    <a:p>
                      <a:pPr algn="r"/>
                      <a:r>
                        <a:rPr lang="en-US" sz="1200" dirty="0">
                          <a:effectLst/>
                        </a:rPr>
                        <a:t>If a thread is a background thread</a:t>
                      </a:r>
                    </a:p>
                  </a:txBody>
                  <a:tcPr marL="31531" marR="31531" marT="15766" marB="15766" anchor="ctr"/>
                </a:tc>
                <a:tc>
                  <a:txBody>
                    <a:bodyPr/>
                    <a:lstStyle/>
                    <a:p>
                      <a:pPr algn="ctr"/>
                      <a:r>
                        <a:rPr lang="en-IN" sz="1200" b="1" dirty="0">
                          <a:effectLst/>
                        </a:rPr>
                        <a:t>Background</a:t>
                      </a:r>
                    </a:p>
                  </a:txBody>
                  <a:tcPr marL="31531" marR="31531" marT="15766" marB="15766" anchor="ctr"/>
                </a:tc>
                <a:extLst>
                  <a:ext uri="{0D108BD9-81ED-4DB2-BD59-A6C34878D82A}">
                    <a16:rowId xmlns:a16="http://schemas.microsoft.com/office/drawing/2014/main" val="2046929063"/>
                  </a:ext>
                </a:extLst>
              </a:tr>
            </a:tbl>
          </a:graphicData>
        </a:graphic>
      </p:graphicFrame>
    </p:spTree>
    <p:extLst>
      <p:ext uri="{BB962C8B-B14F-4D97-AF65-F5344CB8AC3E}">
        <p14:creationId xmlns:p14="http://schemas.microsoft.com/office/powerpoint/2010/main" val="350176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Thread &amp; Thread Pool Class in .NET</a:t>
            </a:r>
          </a:p>
        </p:txBody>
      </p:sp>
      <p:sp>
        <p:nvSpPr>
          <p:cNvPr id="10" name="TextBox 9">
            <a:extLst>
              <a:ext uri="{FF2B5EF4-FFF2-40B4-BE49-F238E27FC236}">
                <a16:creationId xmlns:a16="http://schemas.microsoft.com/office/drawing/2014/main" id="{33D20F8D-E968-89BF-03F0-792F81B731D0}"/>
              </a:ext>
            </a:extLst>
          </p:cNvPr>
          <p:cNvSpPr txBox="1"/>
          <p:nvPr/>
        </p:nvSpPr>
        <p:spPr>
          <a:xfrm>
            <a:off x="202906" y="625822"/>
            <a:ext cx="11730789" cy="3419526"/>
          </a:xfrm>
          <a:prstGeom prst="rect">
            <a:avLst/>
          </a:prstGeom>
          <a:noFill/>
        </p:spPr>
        <p:txBody>
          <a:bodyPr wrap="square" rtlCol="0">
            <a:spAutoFit/>
          </a:bodyPr>
          <a:lstStyle/>
          <a:p>
            <a:r>
              <a:rPr lang="en-US" sz="2000" dirty="0" err="1">
                <a:solidFill>
                  <a:srgbClr val="000000"/>
                </a:solidFill>
                <a:latin typeface="Cascadia Mono" panose="020B0609020000020004" pitchFamily="49" charset="0"/>
              </a:rPr>
              <a:t>System.Threading.</a:t>
            </a:r>
            <a:r>
              <a:rPr lang="en-US" sz="2000" dirty="0" err="1">
                <a:solidFill>
                  <a:srgbClr val="2B91AF"/>
                </a:solidFill>
                <a:latin typeface="Cascadia Mono" panose="020B0609020000020004" pitchFamily="49" charset="0"/>
              </a:rPr>
              <a:t>ThreadPool</a:t>
            </a:r>
            <a:endParaRPr lang="en-US" sz="2000" dirty="0">
              <a:solidFill>
                <a:srgbClr val="2B91AF"/>
              </a:solidFill>
              <a:latin typeface="Cascadia Mono" panose="020B0609020000020004" pitchFamily="49" charset="0"/>
            </a:endParaRPr>
          </a:p>
          <a:p>
            <a:endParaRPr lang="en-US" sz="1000" b="1" u="sng" dirty="0">
              <a:solidFill>
                <a:srgbClr val="242424"/>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Wrapper around basic threads and provides a </a:t>
            </a:r>
            <a:r>
              <a:rPr lang="en-US" b="1" dirty="0">
                <a:solidFill>
                  <a:srgbClr val="242424"/>
                </a:solidFill>
                <a:latin typeface="Calibri" panose="020F0502020204030204" pitchFamily="34" charset="0"/>
                <a:cs typeface="Calibri" panose="020F0502020204030204" pitchFamily="34" charset="0"/>
              </a:rPr>
              <a:t>managed pool </a:t>
            </a:r>
            <a:r>
              <a:rPr lang="en-US" dirty="0">
                <a:solidFill>
                  <a:srgbClr val="242424"/>
                </a:solidFill>
                <a:latin typeface="Calibri" panose="020F0502020204030204" pitchFamily="34" charset="0"/>
                <a:cs typeface="Calibri" panose="020F0502020204030204" pitchFamily="34" charset="0"/>
              </a:rPr>
              <a:t>of worker threads that the .NET manages for us.</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This allows developer to concentrate on application tasks rather than thread management.</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Reduces the performance penalty by sharing and recycling threads.</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Primarily to reuse threads and to ensure the number of active threads is optimal. </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Restricts low-level control of threads.</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By default, threads created by the Thread Pool are </a:t>
            </a:r>
            <a:r>
              <a:rPr lang="en-US" b="1" dirty="0">
                <a:solidFill>
                  <a:srgbClr val="242424"/>
                </a:solidFill>
                <a:latin typeface="Calibri" panose="020F0502020204030204" pitchFamily="34" charset="0"/>
                <a:cs typeface="Calibri" panose="020F0502020204030204" pitchFamily="34" charset="0"/>
              </a:rPr>
              <a:t>background thread</a:t>
            </a:r>
            <a:r>
              <a:rPr lang="en-US" dirty="0">
                <a:solidFill>
                  <a:srgbClr val="242424"/>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Configurable - number of threads can be set to lower and upper bounds.</a:t>
            </a:r>
          </a:p>
        </p:txBody>
      </p:sp>
    </p:spTree>
    <p:extLst>
      <p:ext uri="{BB962C8B-B14F-4D97-AF65-F5344CB8AC3E}">
        <p14:creationId xmlns:p14="http://schemas.microsoft.com/office/powerpoint/2010/main" val="1026680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Thread vs </a:t>
            </a:r>
            <a:r>
              <a:rPr lang="en-US" dirty="0" err="1"/>
              <a:t>ThreadPool</a:t>
            </a:r>
            <a:endParaRPr lang="en-US" dirty="0"/>
          </a:p>
        </p:txBody>
      </p:sp>
      <p:graphicFrame>
        <p:nvGraphicFramePr>
          <p:cNvPr id="3" name="Table 2">
            <a:extLst>
              <a:ext uri="{FF2B5EF4-FFF2-40B4-BE49-F238E27FC236}">
                <a16:creationId xmlns:a16="http://schemas.microsoft.com/office/drawing/2014/main" id="{39705E20-1823-1421-301D-1626BF83B4DD}"/>
              </a:ext>
            </a:extLst>
          </p:cNvPr>
          <p:cNvGraphicFramePr>
            <a:graphicFrameLocks noGrp="1"/>
          </p:cNvGraphicFramePr>
          <p:nvPr>
            <p:extLst>
              <p:ext uri="{D42A27DB-BD31-4B8C-83A1-F6EECF244321}">
                <p14:modId xmlns:p14="http://schemas.microsoft.com/office/powerpoint/2010/main" val="3790160476"/>
              </p:ext>
            </p:extLst>
          </p:nvPr>
        </p:nvGraphicFramePr>
        <p:xfrm>
          <a:off x="583454" y="1010920"/>
          <a:ext cx="11025091" cy="5092320"/>
        </p:xfrm>
        <a:graphic>
          <a:graphicData uri="http://schemas.openxmlformats.org/drawingml/2006/table">
            <a:tbl>
              <a:tblPr firstRow="1" bandRow="1">
                <a:tableStyleId>{5C22544A-7EE6-4342-B048-85BDC9FD1C3A}</a:tableStyleId>
              </a:tblPr>
              <a:tblGrid>
                <a:gridCol w="771843">
                  <a:extLst>
                    <a:ext uri="{9D8B030D-6E8A-4147-A177-3AD203B41FA5}">
                      <a16:colId xmlns:a16="http://schemas.microsoft.com/office/drawing/2014/main" val="44990761"/>
                    </a:ext>
                  </a:extLst>
                </a:gridCol>
                <a:gridCol w="4782923">
                  <a:extLst>
                    <a:ext uri="{9D8B030D-6E8A-4147-A177-3AD203B41FA5}">
                      <a16:colId xmlns:a16="http://schemas.microsoft.com/office/drawing/2014/main" val="2452271958"/>
                    </a:ext>
                  </a:extLst>
                </a:gridCol>
                <a:gridCol w="5470325">
                  <a:extLst>
                    <a:ext uri="{9D8B030D-6E8A-4147-A177-3AD203B41FA5}">
                      <a16:colId xmlns:a16="http://schemas.microsoft.com/office/drawing/2014/main" val="2078047507"/>
                    </a:ext>
                  </a:extLst>
                </a:gridCol>
              </a:tblGrid>
              <a:tr h="370840">
                <a:tc>
                  <a:txBody>
                    <a:bodyPr/>
                    <a:lstStyle/>
                    <a:p>
                      <a:endParaRPr lang="en-IN" dirty="0"/>
                    </a:p>
                  </a:txBody>
                  <a:tcPr/>
                </a:tc>
                <a:tc>
                  <a:txBody>
                    <a:bodyPr/>
                    <a:lstStyle/>
                    <a:p>
                      <a:pPr algn="ctr"/>
                      <a:r>
                        <a:rPr lang="en-US" dirty="0"/>
                        <a:t>Thread Class</a:t>
                      </a:r>
                      <a:endParaRPr lang="en-IN" dirty="0"/>
                    </a:p>
                  </a:txBody>
                  <a:tcPr/>
                </a:tc>
                <a:tc>
                  <a:txBody>
                    <a:bodyPr/>
                    <a:lstStyle/>
                    <a:p>
                      <a:pPr algn="ctr"/>
                      <a:r>
                        <a:rPr lang="en-US" dirty="0"/>
                        <a:t>Thread Pool Class</a:t>
                      </a:r>
                      <a:endParaRPr lang="en-IN" dirty="0"/>
                    </a:p>
                  </a:txBody>
                  <a:tcPr/>
                </a:tc>
                <a:extLst>
                  <a:ext uri="{0D108BD9-81ED-4DB2-BD59-A6C34878D82A}">
                    <a16:rowId xmlns:a16="http://schemas.microsoft.com/office/drawing/2014/main" val="3481365432"/>
                  </a:ext>
                </a:extLst>
              </a:tr>
              <a:tr h="370840">
                <a:tc>
                  <a:txBody>
                    <a:bodyPr/>
                    <a:lstStyle/>
                    <a:p>
                      <a:pPr algn="r"/>
                      <a:r>
                        <a:rPr lang="en-US" b="1" dirty="0"/>
                        <a:t>Pros</a:t>
                      </a:r>
                      <a:endParaRPr lang="en-IN" b="1" dirty="0"/>
                    </a:p>
                  </a:txBody>
                  <a:tcPr anchor="ctr"/>
                </a:tc>
                <a:tc>
                  <a:txBody>
                    <a:bodyPr/>
                    <a:lstStyle/>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Offers more flexibility and customization than </a:t>
                      </a:r>
                      <a:r>
                        <a:rPr lang="en-US" sz="1800" b="0" i="0" kern="1200" dirty="0" err="1">
                          <a:solidFill>
                            <a:schemeClr val="dk1"/>
                          </a:solidFill>
                          <a:effectLst/>
                          <a:latin typeface="+mn-lt"/>
                          <a:ea typeface="+mn-ea"/>
                          <a:cs typeface="+mn-cs"/>
                        </a:rPr>
                        <a:t>ThreadPool</a:t>
                      </a:r>
                      <a:r>
                        <a:rPr lang="en-US" sz="1800" b="0" i="0" kern="1200" dirty="0">
                          <a:solidFill>
                            <a:schemeClr val="dk1"/>
                          </a:solidFill>
                          <a:effectLst/>
                          <a:latin typeface="+mn-lt"/>
                          <a:ea typeface="+mn-ea"/>
                          <a:cs typeface="+mn-cs"/>
                        </a:rPr>
                        <a:t>.</a:t>
                      </a:r>
                    </a:p>
                    <a:p>
                      <a:pPr marL="285750" indent="-285750">
                        <a:lnSpc>
                          <a:spcPct val="150000"/>
                        </a:lnSpc>
                        <a:buFont typeface="Wingdings" panose="05000000000000000000" pitchFamily="2" charset="2"/>
                        <a:buChar char="§"/>
                      </a:pPr>
                      <a:endParaRPr lang="en-US" sz="1100" b="0" i="0" kern="1200" dirty="0">
                        <a:solidFill>
                          <a:schemeClr val="dk1"/>
                        </a:solidFill>
                        <a:effectLst/>
                        <a:latin typeface="+mn-lt"/>
                        <a:ea typeface="+mn-ea"/>
                        <a:cs typeface="+mn-cs"/>
                      </a:endParaRPr>
                    </a:p>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Offers more visibility and debugging support than </a:t>
                      </a:r>
                      <a:r>
                        <a:rPr lang="en-US" sz="1800" b="0" i="0" kern="1200" dirty="0" err="1">
                          <a:solidFill>
                            <a:schemeClr val="dk1"/>
                          </a:solidFill>
                          <a:effectLst/>
                          <a:latin typeface="+mn-lt"/>
                          <a:ea typeface="+mn-ea"/>
                          <a:cs typeface="+mn-cs"/>
                        </a:rPr>
                        <a:t>ThreadPool</a:t>
                      </a:r>
                      <a:r>
                        <a:rPr lang="en-US" sz="1800" b="0" i="0" kern="1200" dirty="0">
                          <a:solidFill>
                            <a:schemeClr val="dk1"/>
                          </a:solidFill>
                          <a:effectLst/>
                          <a:latin typeface="+mn-lt"/>
                          <a:ea typeface="+mn-ea"/>
                          <a:cs typeface="+mn-cs"/>
                        </a:rPr>
                        <a:t>.</a:t>
                      </a:r>
                      <a:endParaRPr lang="en-IN" dirty="0"/>
                    </a:p>
                  </a:txBody>
                  <a:tcPr/>
                </a:tc>
                <a:tc>
                  <a:txBody>
                    <a:bodyPr/>
                    <a:lstStyle/>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Offers better performance, scalability, and resource efficiency than manual thread creation.</a:t>
                      </a:r>
                    </a:p>
                    <a:p>
                      <a:pPr marL="285750" indent="-285750">
                        <a:lnSpc>
                          <a:spcPct val="150000"/>
                        </a:lnSpc>
                        <a:buFont typeface="Wingdings" panose="05000000000000000000" pitchFamily="2" charset="2"/>
                        <a:buChar char="§"/>
                      </a:pPr>
                      <a:endParaRPr lang="en-US" sz="1100" b="0" i="0" kern="1200" dirty="0">
                        <a:solidFill>
                          <a:schemeClr val="dk1"/>
                        </a:solidFill>
                        <a:effectLst/>
                        <a:latin typeface="+mn-lt"/>
                        <a:ea typeface="+mn-ea"/>
                        <a:cs typeface="+mn-cs"/>
                      </a:endParaRPr>
                    </a:p>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Handles the life cycle and the recovery of the threads, reducing the risk of errors and leaks.</a:t>
                      </a:r>
                      <a:endParaRPr lang="en-IN" dirty="0"/>
                    </a:p>
                  </a:txBody>
                  <a:tcPr/>
                </a:tc>
                <a:extLst>
                  <a:ext uri="{0D108BD9-81ED-4DB2-BD59-A6C34878D82A}">
                    <a16:rowId xmlns:a16="http://schemas.microsoft.com/office/drawing/2014/main" val="2915782551"/>
                  </a:ext>
                </a:extLst>
              </a:tr>
              <a:tr h="370840">
                <a:tc>
                  <a:txBody>
                    <a:bodyPr/>
                    <a:lstStyle/>
                    <a:p>
                      <a:pPr algn="r"/>
                      <a:r>
                        <a:rPr lang="en-US" b="1" dirty="0"/>
                        <a:t>Cons</a:t>
                      </a:r>
                      <a:endParaRPr lang="en-IN" b="1" dirty="0"/>
                    </a:p>
                  </a:txBody>
                  <a:tcPr anchor="ctr"/>
                </a:tc>
                <a:tc>
                  <a:txBody>
                    <a:bodyPr/>
                    <a:lstStyle/>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Worse performance, scalability, and resource efficiency than </a:t>
                      </a:r>
                      <a:r>
                        <a:rPr lang="en-US" sz="1800" b="0" i="0" kern="1200" dirty="0" err="1">
                          <a:solidFill>
                            <a:schemeClr val="dk1"/>
                          </a:solidFill>
                          <a:effectLst/>
                          <a:latin typeface="+mn-lt"/>
                          <a:ea typeface="+mn-ea"/>
                          <a:cs typeface="+mn-cs"/>
                        </a:rPr>
                        <a:t>ThreadPool</a:t>
                      </a:r>
                      <a:r>
                        <a:rPr lang="en-US" sz="1800" b="0" i="0" kern="1200" dirty="0">
                          <a:solidFill>
                            <a:schemeClr val="dk1"/>
                          </a:solidFill>
                          <a:effectLst/>
                          <a:latin typeface="+mn-lt"/>
                          <a:ea typeface="+mn-ea"/>
                          <a:cs typeface="+mn-cs"/>
                        </a:rPr>
                        <a:t>.</a:t>
                      </a:r>
                    </a:p>
                    <a:p>
                      <a:pPr marL="285750" indent="-285750">
                        <a:lnSpc>
                          <a:spcPct val="150000"/>
                        </a:lnSpc>
                        <a:buFont typeface="Wingdings" panose="05000000000000000000" pitchFamily="2" charset="2"/>
                        <a:buChar char="§"/>
                      </a:pPr>
                      <a:endParaRPr lang="en-US" sz="1100" b="0" i="0" kern="1200" dirty="0">
                        <a:solidFill>
                          <a:schemeClr val="dk1"/>
                        </a:solidFill>
                        <a:effectLst/>
                        <a:latin typeface="+mn-lt"/>
                        <a:ea typeface="+mn-ea"/>
                        <a:cs typeface="+mn-cs"/>
                      </a:endParaRPr>
                    </a:p>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Requires more effort and care from the application to manage the life cycle and the recovery of the threads, increasing the risk of errors and leaks.</a:t>
                      </a:r>
                      <a:endParaRPr lang="en-IN" dirty="0"/>
                    </a:p>
                  </a:txBody>
                  <a:tcPr/>
                </a:tc>
                <a:tc>
                  <a:txBody>
                    <a:bodyPr/>
                    <a:lstStyle/>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Less flexibility and customization than manual thread creation.</a:t>
                      </a:r>
                    </a:p>
                    <a:p>
                      <a:pPr marL="285750" indent="-285750">
                        <a:lnSpc>
                          <a:spcPct val="150000"/>
                        </a:lnSpc>
                        <a:buFont typeface="Wingdings" panose="05000000000000000000" pitchFamily="2" charset="2"/>
                        <a:buChar char="§"/>
                      </a:pPr>
                      <a:endParaRPr lang="en-US" sz="1100" b="0" i="0" kern="1200" dirty="0">
                        <a:solidFill>
                          <a:schemeClr val="dk1"/>
                        </a:solidFill>
                        <a:effectLst/>
                        <a:latin typeface="+mn-lt"/>
                        <a:ea typeface="+mn-ea"/>
                        <a:cs typeface="+mn-cs"/>
                      </a:endParaRPr>
                    </a:p>
                    <a:p>
                      <a:pPr marL="285750" indent="-285750">
                        <a:lnSpc>
                          <a:spcPct val="150000"/>
                        </a:lnSpc>
                        <a:buFont typeface="Wingdings" panose="05000000000000000000" pitchFamily="2" charset="2"/>
                        <a:buChar char="§"/>
                      </a:pPr>
                      <a:r>
                        <a:rPr lang="en-US" sz="1800" b="0" i="0" kern="1200" dirty="0">
                          <a:solidFill>
                            <a:schemeClr val="dk1"/>
                          </a:solidFill>
                          <a:effectLst/>
                          <a:latin typeface="+mn-lt"/>
                          <a:ea typeface="+mn-ea"/>
                          <a:cs typeface="+mn-cs"/>
                        </a:rPr>
                        <a:t>Less visibility and debugging support than manual thread creation, as it does not expose the details of the threads and the tasks.</a:t>
                      </a:r>
                      <a:endParaRPr lang="en-IN" dirty="0"/>
                    </a:p>
                  </a:txBody>
                  <a:tcPr/>
                </a:tc>
                <a:extLst>
                  <a:ext uri="{0D108BD9-81ED-4DB2-BD59-A6C34878D82A}">
                    <a16:rowId xmlns:a16="http://schemas.microsoft.com/office/drawing/2014/main" val="1416279289"/>
                  </a:ext>
                </a:extLst>
              </a:tr>
            </a:tbl>
          </a:graphicData>
        </a:graphic>
      </p:graphicFrame>
      <p:sp>
        <p:nvSpPr>
          <p:cNvPr id="4" name="Wave 3">
            <a:extLst>
              <a:ext uri="{FF2B5EF4-FFF2-40B4-BE49-F238E27FC236}">
                <a16:creationId xmlns:a16="http://schemas.microsoft.com/office/drawing/2014/main" id="{A518B1AA-A1EA-587D-A70C-28526F264AC9}"/>
              </a:ext>
            </a:extLst>
          </p:cNvPr>
          <p:cNvSpPr/>
          <p:nvPr/>
        </p:nvSpPr>
        <p:spPr>
          <a:xfrm>
            <a:off x="9842500" y="5330000"/>
            <a:ext cx="2146300" cy="1034160"/>
          </a:xfrm>
          <a:prstGeom prst="wav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Recommended</a:t>
            </a:r>
            <a:endParaRPr lang="en-IN" dirty="0"/>
          </a:p>
        </p:txBody>
      </p:sp>
    </p:spTree>
    <p:extLst>
      <p:ext uri="{BB962C8B-B14F-4D97-AF65-F5344CB8AC3E}">
        <p14:creationId xmlns:p14="http://schemas.microsoft.com/office/powerpoint/2010/main" val="270329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Ways for Multitasking in .NET Framework</a:t>
            </a:r>
          </a:p>
        </p:txBody>
      </p:sp>
      <p:graphicFrame>
        <p:nvGraphicFramePr>
          <p:cNvPr id="3" name="Table 2">
            <a:extLst>
              <a:ext uri="{FF2B5EF4-FFF2-40B4-BE49-F238E27FC236}">
                <a16:creationId xmlns:a16="http://schemas.microsoft.com/office/drawing/2014/main" id="{D8A79A79-015B-834D-D6C7-029722EED30C}"/>
              </a:ext>
            </a:extLst>
          </p:cNvPr>
          <p:cNvGraphicFramePr>
            <a:graphicFrameLocks noGrp="1"/>
          </p:cNvGraphicFramePr>
          <p:nvPr>
            <p:extLst>
              <p:ext uri="{D42A27DB-BD31-4B8C-83A1-F6EECF244321}">
                <p14:modId xmlns:p14="http://schemas.microsoft.com/office/powerpoint/2010/main" val="3094721626"/>
              </p:ext>
            </p:extLst>
          </p:nvPr>
        </p:nvGraphicFramePr>
        <p:xfrm>
          <a:off x="97488" y="965582"/>
          <a:ext cx="11997023" cy="5288280"/>
        </p:xfrm>
        <a:graphic>
          <a:graphicData uri="http://schemas.openxmlformats.org/drawingml/2006/table">
            <a:tbl>
              <a:tblPr firstRow="1" bandRow="1">
                <a:tableStyleId>{5C22544A-7EE6-4342-B048-85BDC9FD1C3A}</a:tableStyleId>
              </a:tblPr>
              <a:tblGrid>
                <a:gridCol w="1082096">
                  <a:extLst>
                    <a:ext uri="{9D8B030D-6E8A-4147-A177-3AD203B41FA5}">
                      <a16:colId xmlns:a16="http://schemas.microsoft.com/office/drawing/2014/main" val="1817444810"/>
                    </a:ext>
                  </a:extLst>
                </a:gridCol>
                <a:gridCol w="1423686">
                  <a:extLst>
                    <a:ext uri="{9D8B030D-6E8A-4147-A177-3AD203B41FA5}">
                      <a16:colId xmlns:a16="http://schemas.microsoft.com/office/drawing/2014/main" val="3331111751"/>
                    </a:ext>
                  </a:extLst>
                </a:gridCol>
                <a:gridCol w="5962142">
                  <a:extLst>
                    <a:ext uri="{9D8B030D-6E8A-4147-A177-3AD203B41FA5}">
                      <a16:colId xmlns:a16="http://schemas.microsoft.com/office/drawing/2014/main" val="103659330"/>
                    </a:ext>
                  </a:extLst>
                </a:gridCol>
                <a:gridCol w="2102739">
                  <a:extLst>
                    <a:ext uri="{9D8B030D-6E8A-4147-A177-3AD203B41FA5}">
                      <a16:colId xmlns:a16="http://schemas.microsoft.com/office/drawing/2014/main" val="198970786"/>
                    </a:ext>
                  </a:extLst>
                </a:gridCol>
                <a:gridCol w="1426360">
                  <a:extLst>
                    <a:ext uri="{9D8B030D-6E8A-4147-A177-3AD203B41FA5}">
                      <a16:colId xmlns:a16="http://schemas.microsoft.com/office/drawing/2014/main" val="3464086457"/>
                    </a:ext>
                  </a:extLst>
                </a:gridCol>
              </a:tblGrid>
              <a:tr h="0">
                <a:tc gridSpan="2">
                  <a:txBody>
                    <a:bodyPr/>
                    <a:lstStyle/>
                    <a:p>
                      <a:pPr algn="ctr"/>
                      <a:endParaRPr lang="en-IN" sz="1600" dirty="0"/>
                    </a:p>
                  </a:txBody>
                  <a:tcPr anchor="ctr"/>
                </a:tc>
                <a:tc hMerge="1">
                  <a:txBody>
                    <a:bodyPr/>
                    <a:lstStyle/>
                    <a:p>
                      <a:endParaRPr lang="en-IN" dirty="0"/>
                    </a:p>
                  </a:txBody>
                  <a:tcPr anchor="ctr"/>
                </a:tc>
                <a:tc>
                  <a:txBody>
                    <a:bodyPr/>
                    <a:lstStyle/>
                    <a:p>
                      <a:pPr algn="ctr"/>
                      <a:r>
                        <a:rPr lang="en-US" sz="1400" dirty="0"/>
                        <a:t>Ways for Multi-Tasking</a:t>
                      </a:r>
                      <a:endParaRPr lang="en-IN" sz="1400" dirty="0"/>
                    </a:p>
                  </a:txBody>
                  <a:tcPr anchor="ctr"/>
                </a:tc>
                <a:tc>
                  <a:txBody>
                    <a:bodyPr/>
                    <a:lstStyle/>
                    <a:p>
                      <a:pPr algn="ctr"/>
                      <a:r>
                        <a:rPr lang="en-US" sz="1400" dirty="0"/>
                        <a:t>Programming Type</a:t>
                      </a:r>
                      <a:endParaRPr lang="en-IN" sz="1400" dirty="0"/>
                    </a:p>
                  </a:txBody>
                  <a:tcPr anchor="ctr"/>
                </a:tc>
                <a:tc>
                  <a:txBody>
                    <a:bodyPr/>
                    <a:lstStyle/>
                    <a:p>
                      <a:pPr algn="ctr"/>
                      <a:r>
                        <a:rPr lang="en-US" sz="1400" dirty="0"/>
                        <a:t>Recommended Operation</a:t>
                      </a:r>
                      <a:endParaRPr lang="en-IN" sz="1400" dirty="0"/>
                    </a:p>
                  </a:txBody>
                  <a:tcPr anchor="ctr"/>
                </a:tc>
                <a:extLst>
                  <a:ext uri="{0D108BD9-81ED-4DB2-BD59-A6C34878D82A}">
                    <a16:rowId xmlns:a16="http://schemas.microsoft.com/office/drawing/2014/main" val="3665095794"/>
                  </a:ext>
                </a:extLst>
              </a:tr>
              <a:tr h="650874">
                <a:tc>
                  <a:txBody>
                    <a:bodyPr/>
                    <a:lstStyle/>
                    <a:p>
                      <a:pPr algn="ctr"/>
                      <a:r>
                        <a:rPr lang="en-IN" sz="1600" b="1" dirty="0">
                          <a:solidFill>
                            <a:schemeClr val="bg1"/>
                          </a:solidFill>
                        </a:rPr>
                        <a:t>Windows OS </a:t>
                      </a:r>
                    </a:p>
                  </a:txBody>
                  <a:tcPr anchor="ctr">
                    <a:solidFill>
                      <a:srgbClr val="156082"/>
                    </a:solidFill>
                  </a:tcPr>
                </a:tc>
                <a:tc>
                  <a:txBody>
                    <a:bodyPr/>
                    <a:lstStyle/>
                    <a:p>
                      <a:pPr algn="ctr"/>
                      <a:r>
                        <a:rPr lang="en-IN" sz="1600" b="1" dirty="0">
                          <a:solidFill>
                            <a:schemeClr val="bg1"/>
                          </a:solidFill>
                        </a:rPr>
                        <a:t>Manual Thread</a:t>
                      </a:r>
                    </a:p>
                    <a:p>
                      <a:pPr algn="ctr"/>
                      <a:r>
                        <a:rPr lang="en-IN" sz="1600" b="1" dirty="0">
                          <a:solidFill>
                            <a:schemeClr val="accent3">
                              <a:lumMod val="60000"/>
                              <a:lumOff val="40000"/>
                            </a:schemeClr>
                          </a:solidFill>
                        </a:rPr>
                        <a:t>(Foreground)</a:t>
                      </a:r>
                    </a:p>
                  </a:txBody>
                  <a:tcPr anchor="ctr">
                    <a:solidFill>
                      <a:srgbClr val="156082"/>
                    </a:solidFill>
                  </a:tcPr>
                </a:tc>
                <a:tc>
                  <a:txBody>
                    <a:bodyPr/>
                    <a:lstStyle/>
                    <a:p>
                      <a:r>
                        <a:rPr lang="en-IN" sz="1600" dirty="0" err="1"/>
                        <a:t>System.Threading.Thread.Start</a:t>
                      </a:r>
                      <a:r>
                        <a:rPr lang="en-IN" sz="1600" dirty="0"/>
                        <a:t>()</a:t>
                      </a:r>
                    </a:p>
                  </a:txBody>
                  <a:tcPr anchor="ctr"/>
                </a:tc>
                <a:tc>
                  <a:txBody>
                    <a:bodyPr/>
                    <a:lstStyle/>
                    <a:p>
                      <a:pPr algn="ctr"/>
                      <a:r>
                        <a:rPr lang="en-IN" sz="1600" b="1" dirty="0"/>
                        <a:t>Concurrent</a:t>
                      </a:r>
                    </a:p>
                    <a:p>
                      <a:pPr algn="ctr"/>
                      <a:r>
                        <a:rPr lang="en-IN" sz="1100" dirty="0"/>
                        <a:t>(Multithread in Single Core)</a:t>
                      </a:r>
                    </a:p>
                  </a:txBody>
                  <a:tcPr anchor="ctr"/>
                </a:tc>
                <a:tc>
                  <a:txBody>
                    <a:bodyPr/>
                    <a:lstStyle/>
                    <a:p>
                      <a:pPr algn="ctr"/>
                      <a:r>
                        <a:rPr lang="en-IN" sz="1400" b="1" dirty="0">
                          <a:highlight>
                            <a:srgbClr val="00FFFF"/>
                          </a:highlight>
                        </a:rPr>
                        <a:t>CPU-bound</a:t>
                      </a:r>
                      <a:endParaRPr lang="en-IN" sz="1400" b="1" dirty="0"/>
                    </a:p>
                  </a:txBody>
                  <a:tcPr anchor="ctr"/>
                </a:tc>
                <a:extLst>
                  <a:ext uri="{0D108BD9-81ED-4DB2-BD59-A6C34878D82A}">
                    <a16:rowId xmlns:a16="http://schemas.microsoft.com/office/drawing/2014/main" val="3066251578"/>
                  </a:ext>
                </a:extLst>
              </a:tr>
              <a:tr h="353331">
                <a:tc rowSpan="7">
                  <a:txBody>
                    <a:bodyPr/>
                    <a:lstStyle/>
                    <a:p>
                      <a:pPr algn="ctr"/>
                      <a:r>
                        <a:rPr lang="en-IN" sz="1600" b="1" dirty="0">
                          <a:solidFill>
                            <a:schemeClr val="bg1"/>
                          </a:solidFill>
                        </a:rPr>
                        <a:t>.NET Runtime</a:t>
                      </a:r>
                    </a:p>
                  </a:txBody>
                  <a:tcPr anchor="ctr">
                    <a:solidFill>
                      <a:srgbClr val="156082"/>
                    </a:solidFill>
                  </a:tcPr>
                </a:tc>
                <a:tc rowSpan="7">
                  <a:txBody>
                    <a:bodyPr/>
                    <a:lstStyle/>
                    <a:p>
                      <a:pPr algn="ctr"/>
                      <a:r>
                        <a:rPr lang="en-IN" sz="1600" b="1" dirty="0">
                          <a:solidFill>
                            <a:schemeClr val="bg1"/>
                          </a:solidFill>
                        </a:rPr>
                        <a:t>Thread Pool</a:t>
                      </a:r>
                      <a:br>
                        <a:rPr lang="en-IN" sz="1600" b="1" dirty="0">
                          <a:solidFill>
                            <a:schemeClr val="bg1"/>
                          </a:solidFill>
                        </a:rPr>
                      </a:br>
                      <a:r>
                        <a:rPr lang="en-IN" sz="1600" b="1" dirty="0">
                          <a:solidFill>
                            <a:schemeClr val="accent3">
                              <a:lumMod val="60000"/>
                              <a:lumOff val="40000"/>
                            </a:schemeClr>
                          </a:solidFill>
                        </a:rPr>
                        <a:t>(Background)</a:t>
                      </a:r>
                    </a:p>
                  </a:txBody>
                  <a:tcPr anchor="ctr">
                    <a:solidFill>
                      <a:srgbClr val="156082"/>
                    </a:solidFill>
                  </a:tcPr>
                </a:tc>
                <a:tc>
                  <a:txBody>
                    <a:bodyPr/>
                    <a:lstStyle/>
                    <a:p>
                      <a:r>
                        <a:rPr lang="en-IN" sz="1600" dirty="0" err="1"/>
                        <a:t>System.Threading.ThreadPool.QueueUserWorkItem</a:t>
                      </a:r>
                      <a:r>
                        <a:rPr lang="en-IN" sz="1600" dirty="0"/>
                        <a:t>()</a:t>
                      </a:r>
                    </a:p>
                  </a:txBody>
                  <a:tcPr anchor="ctr"/>
                </a:tc>
                <a:tc>
                  <a:txBody>
                    <a:bodyPr/>
                    <a:lstStyle/>
                    <a:p>
                      <a:pPr algn="ctr"/>
                      <a:r>
                        <a:rPr lang="en-IN" sz="1600" b="1" dirty="0"/>
                        <a:t>Concurrent</a:t>
                      </a:r>
                    </a:p>
                    <a:p>
                      <a:pPr algn="ctr"/>
                      <a:r>
                        <a:rPr lang="en-IN" sz="1100" dirty="0"/>
                        <a:t>(Multithread in Single Core)</a:t>
                      </a:r>
                    </a:p>
                  </a:txBody>
                  <a:tcPr anchor="ctr"/>
                </a:tc>
                <a:tc>
                  <a:txBody>
                    <a:bodyPr/>
                    <a:lstStyle/>
                    <a:p>
                      <a:pPr algn="ctr"/>
                      <a:r>
                        <a:rPr lang="en-IN" sz="1400" b="1" dirty="0">
                          <a:highlight>
                            <a:srgbClr val="00FFFF"/>
                          </a:highlight>
                        </a:rPr>
                        <a:t>CPU-bound</a:t>
                      </a:r>
                      <a:endParaRPr lang="en-IN" sz="1400" b="1" dirty="0"/>
                    </a:p>
                  </a:txBody>
                  <a:tcPr anchor="ctr"/>
                </a:tc>
                <a:extLst>
                  <a:ext uri="{0D108BD9-81ED-4DB2-BD59-A6C34878D82A}">
                    <a16:rowId xmlns:a16="http://schemas.microsoft.com/office/drawing/2014/main" val="3789730071"/>
                  </a:ext>
                </a:extLst>
              </a:tr>
              <a:tr h="353331">
                <a:tc vMerge="1">
                  <a:txBody>
                    <a:bodyPr/>
                    <a:lstStyle/>
                    <a:p>
                      <a:endParaRPr lang="en-IN"/>
                    </a:p>
                  </a:txBody>
                  <a:tcPr/>
                </a:tc>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err="1">
                          <a:solidFill>
                            <a:schemeClr val="dk1"/>
                          </a:solidFill>
                          <a:latin typeface="+mn-lt"/>
                          <a:ea typeface="+mn-ea"/>
                          <a:cs typeface="+mn-cs"/>
                        </a:rPr>
                        <a:t>System.ComponentModel.BackgroundWorker</a:t>
                      </a:r>
                      <a:r>
                        <a:rPr lang="en-IN" sz="1600" kern="1200" dirty="0">
                          <a:solidFill>
                            <a:schemeClr val="dk1"/>
                          </a:solidFill>
                          <a:latin typeface="+mn-lt"/>
                          <a:ea typeface="+mn-ea"/>
                          <a:cs typeface="+mn-cs"/>
                        </a:rPr>
                        <a:t>. </a:t>
                      </a:r>
                      <a:r>
                        <a:rPr lang="en-IN" sz="1600" kern="1200" dirty="0" err="1">
                          <a:solidFill>
                            <a:schemeClr val="dk1"/>
                          </a:solidFill>
                          <a:latin typeface="+mn-lt"/>
                          <a:ea typeface="+mn-ea"/>
                          <a:cs typeface="+mn-cs"/>
                        </a:rPr>
                        <a:t>RunWorkerAsync</a:t>
                      </a:r>
                      <a:r>
                        <a:rPr lang="en-IN" sz="1600" kern="1200" dirty="0">
                          <a:solidFill>
                            <a:schemeClr val="dk1"/>
                          </a:solidFill>
                          <a:latin typeface="+mn-lt"/>
                          <a:ea typeface="+mn-ea"/>
                          <a:cs typeface="+mn-cs"/>
                        </a:rPr>
                        <a:t>()</a:t>
                      </a:r>
                    </a:p>
                  </a:txBody>
                  <a:tcPr anchor="ctr"/>
                </a:tc>
                <a:tc>
                  <a:txBody>
                    <a:bodyPr/>
                    <a:lstStyle/>
                    <a:p>
                      <a:pPr algn="ctr"/>
                      <a:r>
                        <a:rPr lang="en-IN" sz="1600" b="1" dirty="0"/>
                        <a:t>Concurrent</a:t>
                      </a:r>
                    </a:p>
                    <a:p>
                      <a:pPr algn="ctr"/>
                      <a:r>
                        <a:rPr lang="en-IN" sz="1100" dirty="0"/>
                        <a:t>(Multithread in Single Core)</a:t>
                      </a:r>
                    </a:p>
                  </a:txBody>
                  <a:tcPr anchor="ctr"/>
                </a:tc>
                <a:tc>
                  <a:txBody>
                    <a:bodyPr/>
                    <a:lstStyle/>
                    <a:p>
                      <a:pPr algn="ctr"/>
                      <a:r>
                        <a:rPr lang="en-IN" sz="1400" b="1" dirty="0">
                          <a:highlight>
                            <a:srgbClr val="00FFFF"/>
                          </a:highlight>
                        </a:rPr>
                        <a:t>CPU-bound</a:t>
                      </a:r>
                    </a:p>
                  </a:txBody>
                  <a:tcPr anchor="ctr"/>
                </a:tc>
                <a:extLst>
                  <a:ext uri="{0D108BD9-81ED-4DB2-BD59-A6C34878D82A}">
                    <a16:rowId xmlns:a16="http://schemas.microsoft.com/office/drawing/2014/main" val="1747133147"/>
                  </a:ext>
                </a:extLst>
              </a:tr>
              <a:tr h="353331">
                <a:tc vMerge="1">
                  <a:txBody>
                    <a:bodyPr/>
                    <a:lstStyle/>
                    <a:p>
                      <a:endParaRPr lang="en-IN"/>
                    </a:p>
                  </a:txBody>
                  <a:tcPr/>
                </a:tc>
                <a:tc vMerge="1">
                  <a:txBody>
                    <a:bodyPr/>
                    <a:lstStyle/>
                    <a:p>
                      <a:endParaRPr lang="en-IN"/>
                    </a:p>
                  </a:txBody>
                  <a:tcPr/>
                </a:tc>
                <a:tc>
                  <a:txBody>
                    <a:bodyPr/>
                    <a:lstStyle/>
                    <a:p>
                      <a:r>
                        <a:rPr lang="en-IN" sz="1600" dirty="0"/>
                        <a:t>Asynchronous Delegate</a:t>
                      </a:r>
                    </a:p>
                  </a:txBody>
                  <a:tcPr anchor="ctr"/>
                </a:tc>
                <a:tc>
                  <a:txBody>
                    <a:bodyPr/>
                    <a:lstStyle/>
                    <a:p>
                      <a:pPr marL="0" algn="ctr" defTabSz="914400" rtl="0" eaLnBrk="1" latinLnBrk="0" hangingPunct="1"/>
                      <a:r>
                        <a:rPr lang="en-IN" sz="1600" b="1" dirty="0"/>
                        <a:t>Asynchronous</a:t>
                      </a:r>
                      <a:endParaRPr lang="en-IN" sz="1600" b="1" kern="1200" dirty="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(Single thread in Single Core)</a:t>
                      </a:r>
                      <a:endParaRPr lang="en-IN"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schemeClr val="bg1"/>
                          </a:solidFill>
                          <a:highlight>
                            <a:srgbClr val="005BA4"/>
                          </a:highlight>
                        </a:rPr>
                        <a:t>IO-Bound </a:t>
                      </a:r>
                    </a:p>
                  </a:txBody>
                  <a:tcPr anchor="ctr"/>
                </a:tc>
                <a:extLst>
                  <a:ext uri="{0D108BD9-81ED-4DB2-BD59-A6C34878D82A}">
                    <a16:rowId xmlns:a16="http://schemas.microsoft.com/office/drawing/2014/main" val="4031290599"/>
                  </a:ext>
                </a:extLst>
              </a:tr>
              <a:tr h="353331">
                <a:tc vMerge="1">
                  <a:txBody>
                    <a:bodyPr/>
                    <a:lstStyle/>
                    <a:p>
                      <a:endParaRPr lang="en-IN"/>
                    </a:p>
                  </a:txBody>
                  <a:tcPr/>
                </a:tc>
                <a:tc vMerge="1">
                  <a:txBody>
                    <a:bodyPr/>
                    <a:lstStyle/>
                    <a:p>
                      <a:endParaRPr lang="en-IN"/>
                    </a:p>
                  </a:txBody>
                  <a:tcPr/>
                </a:tc>
                <a:tc>
                  <a:txBody>
                    <a:bodyPr/>
                    <a:lstStyle/>
                    <a:p>
                      <a:r>
                        <a:rPr lang="en-US" sz="1600" dirty="0" err="1"/>
                        <a:t>System.Threading.Tasks.Factory.StartNew</a:t>
                      </a:r>
                      <a:r>
                        <a:rPr lang="en-US" sz="1600" dirty="0"/>
                        <a:t>()</a:t>
                      </a:r>
                    </a:p>
                    <a:p>
                      <a:r>
                        <a:rPr lang="en-US" sz="1600" dirty="0" err="1"/>
                        <a:t>System.Threading.Tasks.Run</a:t>
                      </a:r>
                      <a:r>
                        <a:rPr lang="en-US" sz="1600" dirty="0"/>
                        <a:t>()</a:t>
                      </a:r>
                      <a:endParaRPr lang="en-IN" sz="1600" dirty="0"/>
                    </a:p>
                  </a:txBody>
                  <a:tcPr anchor="ctr"/>
                </a:tc>
                <a:tc>
                  <a:txBody>
                    <a:bodyPr/>
                    <a:lstStyle/>
                    <a:p>
                      <a:pPr algn="ctr"/>
                      <a:r>
                        <a:rPr lang="en-IN" sz="1600" b="1" dirty="0"/>
                        <a:t>Concurrent</a:t>
                      </a:r>
                    </a:p>
                    <a:p>
                      <a:pPr algn="ctr"/>
                      <a:r>
                        <a:rPr lang="en-IN" sz="1100" dirty="0"/>
                        <a:t>(Multithread in Single Core)</a:t>
                      </a:r>
                      <a:endParaRPr lang="en-IN" sz="1400" dirty="0"/>
                    </a:p>
                  </a:txBody>
                  <a:tcPr anchor="ctr"/>
                </a:tc>
                <a:tc>
                  <a:txBody>
                    <a:bodyPr/>
                    <a:lstStyle/>
                    <a:p>
                      <a:pPr algn="ctr"/>
                      <a:r>
                        <a:rPr lang="en-IN" sz="1400" b="1" dirty="0">
                          <a:highlight>
                            <a:srgbClr val="00FFFF"/>
                          </a:highlight>
                        </a:rPr>
                        <a:t>CPU-bound</a:t>
                      </a:r>
                      <a:endParaRPr lang="en-IN" sz="1400" b="1" dirty="0"/>
                    </a:p>
                  </a:txBody>
                  <a:tcPr anchor="ctr"/>
                </a:tc>
                <a:extLst>
                  <a:ext uri="{0D108BD9-81ED-4DB2-BD59-A6C34878D82A}">
                    <a16:rowId xmlns:a16="http://schemas.microsoft.com/office/drawing/2014/main" val="2393121407"/>
                  </a:ext>
                </a:extLst>
              </a:tr>
              <a:tr h="650874">
                <a:tc vMerge="1">
                  <a:txBody>
                    <a:bodyPr/>
                    <a:lstStyle/>
                    <a:p>
                      <a:endParaRPr lang="en-IN"/>
                    </a:p>
                  </a:txBody>
                  <a:tcPr/>
                </a:tc>
                <a:tc vMerge="1">
                  <a:txBody>
                    <a:bodyPr/>
                    <a:lstStyle/>
                    <a:p>
                      <a:endParaRPr lang="en-IN"/>
                    </a:p>
                  </a:txBody>
                  <a:tcPr/>
                </a:tc>
                <a:tc>
                  <a:txBody>
                    <a:bodyPr/>
                    <a:lstStyle/>
                    <a:p>
                      <a:pPr marL="0" lvl="0" indent="0">
                        <a:buFont typeface="Arial" panose="020B0604020202020204" pitchFamily="34" charset="0"/>
                        <a:buNone/>
                      </a:pPr>
                      <a:r>
                        <a:rPr lang="en-IN" sz="1600" dirty="0" err="1"/>
                        <a:t>System.Threading.Tasks.Parallel.Invoke</a:t>
                      </a:r>
                      <a:r>
                        <a:rPr lang="en-IN" sz="1600" dirty="0"/>
                        <a:t>()</a:t>
                      </a:r>
                    </a:p>
                    <a:p>
                      <a:pPr marL="0" lvl="0" indent="0">
                        <a:buFont typeface="Arial" panose="020B0604020202020204" pitchFamily="34" charset="0"/>
                        <a:buNone/>
                      </a:pPr>
                      <a:r>
                        <a:rPr lang="en-IN" sz="1600" dirty="0" err="1"/>
                        <a:t>System.Threading.Tasks.Parallel.For</a:t>
                      </a:r>
                      <a:r>
                        <a:rPr lang="en-IN" sz="1600" dirty="0"/>
                        <a:t>()</a:t>
                      </a:r>
                    </a:p>
                    <a:p>
                      <a:pPr marL="0" lvl="0" indent="0">
                        <a:buFont typeface="Arial" panose="020B0604020202020204" pitchFamily="34" charset="0"/>
                        <a:buNone/>
                      </a:pPr>
                      <a:r>
                        <a:rPr lang="en-IN" sz="1600" dirty="0" err="1"/>
                        <a:t>System.Threading.Tasks.Parallel.ForEach</a:t>
                      </a:r>
                      <a:r>
                        <a:rPr lang="en-IN" sz="1600" dirty="0"/>
                        <a:t>()</a:t>
                      </a:r>
                    </a:p>
                  </a:txBody>
                  <a:tcPr anchor="ctr"/>
                </a:tc>
                <a:tc>
                  <a:txBody>
                    <a:bodyPr/>
                    <a:lstStyle/>
                    <a:p>
                      <a:pPr algn="ctr"/>
                      <a:r>
                        <a:rPr lang="en-US" sz="1600" b="1" dirty="0"/>
                        <a:t>Parallel</a:t>
                      </a:r>
                      <a:endParaRPr lang="en-IN" sz="1600" b="1" dirty="0"/>
                    </a:p>
                    <a:p>
                      <a:pPr algn="ctr"/>
                      <a:r>
                        <a:rPr lang="en-IN" sz="1100" dirty="0"/>
                        <a:t>(Multithread in Multiple Cores)</a:t>
                      </a:r>
                    </a:p>
                  </a:txBody>
                  <a:tcPr anchor="ctr"/>
                </a:tc>
                <a:tc>
                  <a:txBody>
                    <a:bodyPr/>
                    <a:lstStyle/>
                    <a:p>
                      <a:pPr algn="ctr"/>
                      <a:r>
                        <a:rPr lang="en-IN" sz="1400" b="1" dirty="0">
                          <a:highlight>
                            <a:srgbClr val="00FFFF"/>
                          </a:highlight>
                        </a:rPr>
                        <a:t>CPU-bound</a:t>
                      </a:r>
                      <a:endParaRPr lang="en-IN" sz="1400" b="1" dirty="0"/>
                    </a:p>
                  </a:txBody>
                  <a:tcPr anchor="ctr"/>
                </a:tc>
                <a:extLst>
                  <a:ext uri="{0D108BD9-81ED-4DB2-BD59-A6C34878D82A}">
                    <a16:rowId xmlns:a16="http://schemas.microsoft.com/office/drawing/2014/main" val="1959446680"/>
                  </a:ext>
                </a:extLst>
              </a:tr>
              <a:tr h="353331">
                <a:tc vMerge="1">
                  <a:txBody>
                    <a:bodyPr/>
                    <a:lstStyle/>
                    <a:p>
                      <a:endParaRPr lang="en-IN"/>
                    </a:p>
                  </a:txBody>
                  <a:tcPr/>
                </a:tc>
                <a:tc vMerge="1">
                  <a:txBody>
                    <a:bodyPr/>
                    <a:lstStyle/>
                    <a:p>
                      <a:endParaRPr lang="en-IN"/>
                    </a:p>
                  </a:txBody>
                  <a:tcPr/>
                </a:tc>
                <a:tc>
                  <a:txBody>
                    <a:bodyPr/>
                    <a:lstStyle/>
                    <a:p>
                      <a:r>
                        <a:rPr lang="en-IN" sz="1600" b="1" dirty="0"/>
                        <a:t>PLINQ:</a:t>
                      </a:r>
                      <a:r>
                        <a:rPr lang="en-IN" sz="1600" dirty="0"/>
                        <a:t> </a:t>
                      </a:r>
                      <a:r>
                        <a:rPr lang="en-IN" sz="1600" dirty="0" err="1"/>
                        <a:t>System.Linq.ParallelEnumerable.AsParallel</a:t>
                      </a:r>
                      <a:r>
                        <a:rPr lang="en-IN" sz="1600" dirty="0"/>
                        <a:t>()</a:t>
                      </a:r>
                    </a:p>
                  </a:txBody>
                  <a:tcPr anchor="ctr"/>
                </a:tc>
                <a:tc>
                  <a:txBody>
                    <a:bodyPr/>
                    <a:lstStyle/>
                    <a:p>
                      <a:pPr algn="ctr"/>
                      <a:r>
                        <a:rPr lang="en-US" sz="1600" b="1" dirty="0"/>
                        <a:t>Parallel</a:t>
                      </a:r>
                      <a:endParaRPr lang="en-IN" sz="1600" b="1" dirty="0"/>
                    </a:p>
                    <a:p>
                      <a:pPr algn="ctr"/>
                      <a:r>
                        <a:rPr lang="en-IN" sz="1100" dirty="0"/>
                        <a:t>(Multithread in Multiple Cores)</a:t>
                      </a:r>
                    </a:p>
                  </a:txBody>
                  <a:tcPr anchor="ctr"/>
                </a:tc>
                <a:tc>
                  <a:txBody>
                    <a:bodyPr/>
                    <a:lstStyle/>
                    <a:p>
                      <a:pPr algn="ctr"/>
                      <a:r>
                        <a:rPr lang="en-IN" sz="1400" b="1" dirty="0">
                          <a:highlight>
                            <a:srgbClr val="00FFFF"/>
                          </a:highlight>
                        </a:rPr>
                        <a:t>CPU-bound</a:t>
                      </a:r>
                      <a:endParaRPr lang="en-IN" sz="1400" b="1" dirty="0"/>
                    </a:p>
                  </a:txBody>
                  <a:tcPr anchor="ctr"/>
                </a:tc>
                <a:extLst>
                  <a:ext uri="{0D108BD9-81ED-4DB2-BD59-A6C34878D82A}">
                    <a16:rowId xmlns:a16="http://schemas.microsoft.com/office/drawing/2014/main" val="1724696696"/>
                  </a:ext>
                </a:extLst>
              </a:tr>
              <a:tr h="353331">
                <a:tc vMerge="1">
                  <a:txBody>
                    <a:bodyPr/>
                    <a:lstStyle/>
                    <a:p>
                      <a:endParaRPr lang="en-IN"/>
                    </a:p>
                  </a:txBody>
                  <a:tcPr/>
                </a:tc>
                <a:tc vMerge="1">
                  <a:txBody>
                    <a:bodyPr/>
                    <a:lstStyle/>
                    <a:p>
                      <a:endParaRPr lang="en-IN" dirty="0"/>
                    </a:p>
                  </a:txBody>
                  <a:tcPr/>
                </a:tc>
                <a:tc>
                  <a:txBody>
                    <a:bodyPr/>
                    <a:lstStyle/>
                    <a:p>
                      <a:r>
                        <a:rPr lang="en-IN" sz="1600" dirty="0"/>
                        <a:t>Task-based Asynchronous Pattern (async/await)</a:t>
                      </a:r>
                    </a:p>
                  </a:txBody>
                  <a:tcPr anchor="ctr"/>
                </a:tc>
                <a:tc>
                  <a:txBody>
                    <a:bodyPr/>
                    <a:lstStyle/>
                    <a:p>
                      <a:pPr algn="ctr"/>
                      <a:r>
                        <a:rPr lang="en-IN" sz="1600" b="1" dirty="0"/>
                        <a:t>Asynchronous</a:t>
                      </a:r>
                      <a:endParaRPr lang="en-IN" sz="18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(Single thread in Single Core)</a:t>
                      </a:r>
                      <a:endParaRPr lang="en-IN" sz="2400" dirty="0"/>
                    </a:p>
                  </a:txBody>
                  <a:tcPr anchor="ctr"/>
                </a:tc>
                <a:tc>
                  <a:txBody>
                    <a:bodyPr/>
                    <a:lstStyle/>
                    <a:p>
                      <a:pPr algn="ctr"/>
                      <a:r>
                        <a:rPr lang="en-IN" sz="1400" b="1" dirty="0">
                          <a:solidFill>
                            <a:schemeClr val="bg1"/>
                          </a:solidFill>
                          <a:highlight>
                            <a:srgbClr val="005BA4"/>
                          </a:highlight>
                        </a:rPr>
                        <a:t>IO-Bound </a:t>
                      </a:r>
                    </a:p>
                  </a:txBody>
                  <a:tcPr anchor="ctr"/>
                </a:tc>
                <a:extLst>
                  <a:ext uri="{0D108BD9-81ED-4DB2-BD59-A6C34878D82A}">
                    <a16:rowId xmlns:a16="http://schemas.microsoft.com/office/drawing/2014/main" val="4068430535"/>
                  </a:ext>
                </a:extLst>
              </a:tr>
            </a:tbl>
          </a:graphicData>
        </a:graphic>
      </p:graphicFrame>
      <p:sp>
        <p:nvSpPr>
          <p:cNvPr id="9" name="Star: 32 Points 8">
            <a:extLst>
              <a:ext uri="{FF2B5EF4-FFF2-40B4-BE49-F238E27FC236}">
                <a16:creationId xmlns:a16="http://schemas.microsoft.com/office/drawing/2014/main" id="{D12F0E3D-09BD-E8DE-C5F5-A2C0F6287A31}"/>
              </a:ext>
            </a:extLst>
          </p:cNvPr>
          <p:cNvSpPr/>
          <p:nvPr/>
        </p:nvSpPr>
        <p:spPr>
          <a:xfrm rot="21031242">
            <a:off x="6490599" y="43829"/>
            <a:ext cx="2529087" cy="1229905"/>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bg1"/>
                </a:solidFill>
              </a:rPr>
              <a:t>Important!</a:t>
            </a:r>
            <a:endParaRPr lang="en-IN" b="1" dirty="0">
              <a:solidFill>
                <a:schemeClr val="bg1"/>
              </a:solidFill>
            </a:endParaRPr>
          </a:p>
        </p:txBody>
      </p:sp>
    </p:spTree>
    <p:extLst>
      <p:ext uri="{BB962C8B-B14F-4D97-AF65-F5344CB8AC3E}">
        <p14:creationId xmlns:p14="http://schemas.microsoft.com/office/powerpoint/2010/main" val="79832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IN" sz="2400" dirty="0"/>
              <a:t>Background vs Foreground Thread</a:t>
            </a:r>
          </a:p>
        </p:txBody>
      </p:sp>
      <p:sp>
        <p:nvSpPr>
          <p:cNvPr id="5" name="TextBox 4">
            <a:extLst>
              <a:ext uri="{FF2B5EF4-FFF2-40B4-BE49-F238E27FC236}">
                <a16:creationId xmlns:a16="http://schemas.microsoft.com/office/drawing/2014/main" id="{19919BBB-8A11-0398-EA0E-F7E68344E2B5}"/>
              </a:ext>
            </a:extLst>
          </p:cNvPr>
          <p:cNvSpPr txBox="1"/>
          <p:nvPr/>
        </p:nvSpPr>
        <p:spPr>
          <a:xfrm>
            <a:off x="202906" y="625822"/>
            <a:ext cx="11730789"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Demonstrate background thread abort with Main thread close, while Foreground threads are not.</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Restrict Main thread closure until background thread completion. </a:t>
            </a:r>
          </a:p>
        </p:txBody>
      </p:sp>
    </p:spTree>
    <p:extLst>
      <p:ext uri="{BB962C8B-B14F-4D97-AF65-F5344CB8AC3E}">
        <p14:creationId xmlns:p14="http://schemas.microsoft.com/office/powerpoint/2010/main" val="3870067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7418683" cy="442797"/>
          </a:xfrm>
        </p:spPr>
        <p:txBody>
          <a:bodyPr>
            <a:normAutofit fontScale="90000"/>
          </a:bodyPr>
          <a:lstStyle/>
          <a:p>
            <a:r>
              <a:rPr lang="en-US" dirty="0"/>
              <a:t>Agenda</a:t>
            </a:r>
          </a:p>
        </p:txBody>
      </p:sp>
      <p:grpSp>
        <p:nvGrpSpPr>
          <p:cNvPr id="10" name="Group 9">
            <a:extLst>
              <a:ext uri="{FF2B5EF4-FFF2-40B4-BE49-F238E27FC236}">
                <a16:creationId xmlns:a16="http://schemas.microsoft.com/office/drawing/2014/main" id="{937BC2AD-52CD-4412-97CF-0583845888C2}"/>
              </a:ext>
            </a:extLst>
          </p:cNvPr>
          <p:cNvGrpSpPr/>
          <p:nvPr/>
        </p:nvGrpSpPr>
        <p:grpSpPr>
          <a:xfrm>
            <a:off x="375238" y="1898359"/>
            <a:ext cx="3799119" cy="363299"/>
            <a:chOff x="678601" y="1060093"/>
            <a:chExt cx="3799119" cy="363299"/>
          </a:xfrm>
        </p:grpSpPr>
        <p:grpSp>
          <p:nvGrpSpPr>
            <p:cNvPr id="38" name="Group 37">
              <a:extLst>
                <a:ext uri="{FF2B5EF4-FFF2-40B4-BE49-F238E27FC236}">
                  <a16:creationId xmlns:a16="http://schemas.microsoft.com/office/drawing/2014/main" id="{5E34CAB6-CE5D-4D06-B72D-1F62B1E10FAE}"/>
                </a:ext>
              </a:extLst>
            </p:cNvPr>
            <p:cNvGrpSpPr/>
            <p:nvPr/>
          </p:nvGrpSpPr>
          <p:grpSpPr>
            <a:xfrm>
              <a:off x="678601" y="1060093"/>
              <a:ext cx="675862" cy="357808"/>
              <a:chOff x="1495838" y="1417983"/>
              <a:chExt cx="675862" cy="357808"/>
            </a:xfrm>
          </p:grpSpPr>
          <p:sp>
            <p:nvSpPr>
              <p:cNvPr id="39" name="Arrow: Pentagon 38">
                <a:extLst>
                  <a:ext uri="{FF2B5EF4-FFF2-40B4-BE49-F238E27FC236}">
                    <a16:creationId xmlns:a16="http://schemas.microsoft.com/office/drawing/2014/main" id="{4615E8A4-07D0-4107-8ADC-2DE62A9ECF7A}"/>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Arrow: Chevron 39">
                <a:extLst>
                  <a:ext uri="{FF2B5EF4-FFF2-40B4-BE49-F238E27FC236}">
                    <a16:creationId xmlns:a16="http://schemas.microsoft.com/office/drawing/2014/main" id="{BF5F32C3-79E8-408D-BB76-EC9BC92E33B4}"/>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41" name="TextBox 40">
              <a:extLst>
                <a:ext uri="{FF2B5EF4-FFF2-40B4-BE49-F238E27FC236}">
                  <a16:creationId xmlns:a16="http://schemas.microsoft.com/office/drawing/2014/main" id="{A43E2BE7-604D-4A8B-AC82-98BFF70E085B}"/>
                </a:ext>
              </a:extLst>
            </p:cNvPr>
            <p:cNvSpPr txBox="1"/>
            <p:nvPr/>
          </p:nvSpPr>
          <p:spPr>
            <a:xfrm>
              <a:off x="1537679" y="1084838"/>
              <a:ext cx="2940041" cy="338554"/>
            </a:xfrm>
            <a:prstGeom prst="rect">
              <a:avLst/>
            </a:prstGeom>
            <a:noFill/>
          </p:spPr>
          <p:txBody>
            <a:bodyPr wrap="square" rtlCol="0">
              <a:spAutoFit/>
            </a:bodyPr>
            <a:lstStyle>
              <a:defPPr>
                <a:defRPr lang="en-US"/>
              </a:defPPr>
              <a:lvl1pPr lvl="0" defTabSz="914400">
                <a:defRPr sz="1600" b="1" kern="0">
                  <a:solidFill>
                    <a:schemeClr val="tx1">
                      <a:lumMod val="65000"/>
                      <a:lumOff val="35000"/>
                    </a:schemeClr>
                  </a:solidFill>
                  <a:ea typeface="Segoe UI" panose="020B0502040204020203" pitchFamily="34" charset="0"/>
                  <a:cs typeface="Segoe UI" panose="020B0502040204020203" pitchFamily="34" charset="0"/>
                </a:defRPr>
              </a:lvl1pPr>
            </a:lstStyle>
            <a:p>
              <a:r>
                <a:rPr lang="en-US" dirty="0"/>
                <a:t>Processor &amp; Cores</a:t>
              </a:r>
            </a:p>
          </p:txBody>
        </p:sp>
        <p:sp>
          <p:nvSpPr>
            <p:cNvPr id="65" name="TextBox 64">
              <a:extLst>
                <a:ext uri="{FF2B5EF4-FFF2-40B4-BE49-F238E27FC236}">
                  <a16:creationId xmlns:a16="http://schemas.microsoft.com/office/drawing/2014/main" id="{B539EE29-0AD2-49F0-9FB3-DBF7B85BCED5}"/>
                </a:ext>
              </a:extLst>
            </p:cNvPr>
            <p:cNvSpPr txBox="1"/>
            <p:nvPr/>
          </p:nvSpPr>
          <p:spPr>
            <a:xfrm>
              <a:off x="688083" y="1085109"/>
              <a:ext cx="393229" cy="307777"/>
            </a:xfrm>
            <a:prstGeom prst="rect">
              <a:avLst/>
            </a:prstGeom>
            <a:noFill/>
          </p:spPr>
          <p:txBody>
            <a:bodyPr wrap="square" rtlCol="0">
              <a:spAutoFit/>
            </a:bodyPr>
            <a:lstStyle/>
            <a:p>
              <a:r>
                <a:rPr lang="en-IN" sz="1400" b="1" dirty="0">
                  <a:solidFill>
                    <a:schemeClr val="bg1"/>
                  </a:solidFill>
                </a:rPr>
                <a:t>01</a:t>
              </a:r>
            </a:p>
          </p:txBody>
        </p:sp>
      </p:grpSp>
      <p:grpSp>
        <p:nvGrpSpPr>
          <p:cNvPr id="5" name="Group 4">
            <a:extLst>
              <a:ext uri="{FF2B5EF4-FFF2-40B4-BE49-F238E27FC236}">
                <a16:creationId xmlns:a16="http://schemas.microsoft.com/office/drawing/2014/main" id="{7271D62A-BAF2-41D6-BB42-0105C2814A19}"/>
              </a:ext>
            </a:extLst>
          </p:cNvPr>
          <p:cNvGrpSpPr/>
          <p:nvPr/>
        </p:nvGrpSpPr>
        <p:grpSpPr>
          <a:xfrm>
            <a:off x="4306125" y="1898359"/>
            <a:ext cx="3579749" cy="357808"/>
            <a:chOff x="321188" y="2692791"/>
            <a:chExt cx="3579749" cy="357808"/>
          </a:xfrm>
        </p:grpSpPr>
        <p:grpSp>
          <p:nvGrpSpPr>
            <p:cNvPr id="11" name="Group 10">
              <a:extLst>
                <a:ext uri="{FF2B5EF4-FFF2-40B4-BE49-F238E27FC236}">
                  <a16:creationId xmlns:a16="http://schemas.microsoft.com/office/drawing/2014/main" id="{183580B0-58D9-4C3C-B539-9AFDD5D4AA4F}"/>
                </a:ext>
              </a:extLst>
            </p:cNvPr>
            <p:cNvGrpSpPr/>
            <p:nvPr/>
          </p:nvGrpSpPr>
          <p:grpSpPr>
            <a:xfrm>
              <a:off x="321188" y="2692791"/>
              <a:ext cx="675862" cy="357808"/>
              <a:chOff x="678601" y="1950045"/>
              <a:chExt cx="675862" cy="357808"/>
            </a:xfrm>
          </p:grpSpPr>
          <p:grpSp>
            <p:nvGrpSpPr>
              <p:cNvPr id="46" name="Group 45">
                <a:extLst>
                  <a:ext uri="{FF2B5EF4-FFF2-40B4-BE49-F238E27FC236}">
                    <a16:creationId xmlns:a16="http://schemas.microsoft.com/office/drawing/2014/main" id="{C05E0F9B-E17C-4206-92C8-E44A5F8FA5F9}"/>
                  </a:ext>
                </a:extLst>
              </p:cNvPr>
              <p:cNvGrpSpPr/>
              <p:nvPr/>
            </p:nvGrpSpPr>
            <p:grpSpPr>
              <a:xfrm>
                <a:off x="678601" y="1950045"/>
                <a:ext cx="675862" cy="357808"/>
                <a:chOff x="1495838" y="1417983"/>
                <a:chExt cx="675862" cy="357808"/>
              </a:xfrm>
            </p:grpSpPr>
            <p:sp>
              <p:nvSpPr>
                <p:cNvPr id="47" name="Arrow: Pentagon 46">
                  <a:extLst>
                    <a:ext uri="{FF2B5EF4-FFF2-40B4-BE49-F238E27FC236}">
                      <a16:creationId xmlns:a16="http://schemas.microsoft.com/office/drawing/2014/main" id="{56A5BE93-442B-4EBC-8C91-6925B118DCBA}"/>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Arrow: Chevron 47">
                  <a:extLst>
                    <a:ext uri="{FF2B5EF4-FFF2-40B4-BE49-F238E27FC236}">
                      <a16:creationId xmlns:a16="http://schemas.microsoft.com/office/drawing/2014/main" id="{23A526B6-6282-4005-A887-96C189092889}"/>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64" name="TextBox 63">
                <a:extLst>
                  <a:ext uri="{FF2B5EF4-FFF2-40B4-BE49-F238E27FC236}">
                    <a16:creationId xmlns:a16="http://schemas.microsoft.com/office/drawing/2014/main" id="{E249D79C-4E03-40AE-A517-BB718BC9D936}"/>
                  </a:ext>
                </a:extLst>
              </p:cNvPr>
              <p:cNvSpPr txBox="1"/>
              <p:nvPr/>
            </p:nvSpPr>
            <p:spPr>
              <a:xfrm>
                <a:off x="688083" y="1975061"/>
                <a:ext cx="393230" cy="307777"/>
              </a:xfrm>
              <a:prstGeom prst="rect">
                <a:avLst/>
              </a:prstGeom>
              <a:noFill/>
            </p:spPr>
            <p:txBody>
              <a:bodyPr wrap="square" rtlCol="0">
                <a:spAutoFit/>
              </a:bodyPr>
              <a:lstStyle/>
              <a:p>
                <a:r>
                  <a:rPr lang="en-IN" sz="1400" b="1" dirty="0">
                    <a:solidFill>
                      <a:schemeClr val="bg1"/>
                    </a:solidFill>
                  </a:rPr>
                  <a:t>02</a:t>
                </a:r>
              </a:p>
            </p:txBody>
          </p:sp>
        </p:grpSp>
        <p:sp>
          <p:nvSpPr>
            <p:cNvPr id="120" name="Rectangle 119">
              <a:extLst>
                <a:ext uri="{FF2B5EF4-FFF2-40B4-BE49-F238E27FC236}">
                  <a16:creationId xmlns:a16="http://schemas.microsoft.com/office/drawing/2014/main" id="{5C149EBF-DE65-46B6-9DA9-0C088C8DF8F4}"/>
                </a:ext>
              </a:extLst>
            </p:cNvPr>
            <p:cNvSpPr/>
            <p:nvPr/>
          </p:nvSpPr>
          <p:spPr>
            <a:xfrm>
              <a:off x="1203290" y="2692791"/>
              <a:ext cx="2697647" cy="338554"/>
            </a:xfrm>
            <a:prstGeom prst="rect">
              <a:avLst/>
            </a:prstGeom>
          </p:spPr>
          <p:txBody>
            <a:bodyPr wrap="square">
              <a:spAutoFit/>
            </a:bodyPr>
            <a:lstStyle/>
            <a:p>
              <a:r>
                <a:rPr lang="en-US" sz="1600" b="1" dirty="0">
                  <a:solidFill>
                    <a:schemeClr val="tx1">
                      <a:lumMod val="65000"/>
                      <a:lumOff val="35000"/>
                    </a:schemeClr>
                  </a:solidFill>
                  <a:ea typeface="Segoe UI" panose="020B0502040204020203" pitchFamily="34" charset="0"/>
                  <a:cs typeface="Segoe UI" panose="020B0502040204020203" pitchFamily="34" charset="0"/>
                </a:rPr>
                <a:t>CPU vs I/O-Bound Process</a:t>
              </a:r>
              <a:endParaRPr lang="en-IN" sz="1600" b="1" dirty="0">
                <a:solidFill>
                  <a:schemeClr val="tx1">
                    <a:lumMod val="65000"/>
                    <a:lumOff val="35000"/>
                  </a:schemeClr>
                </a:solidFill>
                <a:ea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2DB45FD3-68B6-9F65-A94D-5EA5A1CE6A3A}"/>
              </a:ext>
            </a:extLst>
          </p:cNvPr>
          <p:cNvGrpSpPr/>
          <p:nvPr/>
        </p:nvGrpSpPr>
        <p:grpSpPr>
          <a:xfrm>
            <a:off x="8193726" y="1898359"/>
            <a:ext cx="3802991" cy="357808"/>
            <a:chOff x="321188" y="2692791"/>
            <a:chExt cx="3802991" cy="357808"/>
          </a:xfrm>
        </p:grpSpPr>
        <p:grpSp>
          <p:nvGrpSpPr>
            <p:cNvPr id="24" name="Group 23">
              <a:extLst>
                <a:ext uri="{FF2B5EF4-FFF2-40B4-BE49-F238E27FC236}">
                  <a16:creationId xmlns:a16="http://schemas.microsoft.com/office/drawing/2014/main" id="{CE556358-8943-324F-D8E2-65BB1F83CF2A}"/>
                </a:ext>
              </a:extLst>
            </p:cNvPr>
            <p:cNvGrpSpPr/>
            <p:nvPr/>
          </p:nvGrpSpPr>
          <p:grpSpPr>
            <a:xfrm>
              <a:off x="321188" y="2692791"/>
              <a:ext cx="675862" cy="357808"/>
              <a:chOff x="678601" y="1950045"/>
              <a:chExt cx="675862" cy="357808"/>
            </a:xfrm>
          </p:grpSpPr>
          <p:grpSp>
            <p:nvGrpSpPr>
              <p:cNvPr id="26" name="Group 25">
                <a:extLst>
                  <a:ext uri="{FF2B5EF4-FFF2-40B4-BE49-F238E27FC236}">
                    <a16:creationId xmlns:a16="http://schemas.microsoft.com/office/drawing/2014/main" id="{92045829-4925-8357-C6AF-86C68A1982B9}"/>
                  </a:ext>
                </a:extLst>
              </p:cNvPr>
              <p:cNvGrpSpPr/>
              <p:nvPr/>
            </p:nvGrpSpPr>
            <p:grpSpPr>
              <a:xfrm>
                <a:off x="678601" y="1950045"/>
                <a:ext cx="675862" cy="357808"/>
                <a:chOff x="1495838" y="1417983"/>
                <a:chExt cx="675862" cy="357808"/>
              </a:xfrm>
            </p:grpSpPr>
            <p:sp>
              <p:nvSpPr>
                <p:cNvPr id="28" name="Arrow: Pentagon 27">
                  <a:extLst>
                    <a:ext uri="{FF2B5EF4-FFF2-40B4-BE49-F238E27FC236}">
                      <a16:creationId xmlns:a16="http://schemas.microsoft.com/office/drawing/2014/main" id="{6040E58E-E924-B5E7-8F7D-43263CADB7BD}"/>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6263DFAC-F841-DFF0-34CF-21AD977831BB}"/>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7" name="TextBox 26">
                <a:extLst>
                  <a:ext uri="{FF2B5EF4-FFF2-40B4-BE49-F238E27FC236}">
                    <a16:creationId xmlns:a16="http://schemas.microsoft.com/office/drawing/2014/main" id="{21C1AE45-5B47-8BB8-D244-47173D8BB93A}"/>
                  </a:ext>
                </a:extLst>
              </p:cNvPr>
              <p:cNvSpPr txBox="1"/>
              <p:nvPr/>
            </p:nvSpPr>
            <p:spPr>
              <a:xfrm>
                <a:off x="688083" y="1975061"/>
                <a:ext cx="393230" cy="307777"/>
              </a:xfrm>
              <a:prstGeom prst="rect">
                <a:avLst/>
              </a:prstGeom>
              <a:noFill/>
            </p:spPr>
            <p:txBody>
              <a:bodyPr wrap="square" rtlCol="0">
                <a:spAutoFit/>
              </a:bodyPr>
              <a:lstStyle/>
              <a:p>
                <a:r>
                  <a:rPr lang="en-IN" sz="1400" b="1" dirty="0">
                    <a:solidFill>
                      <a:schemeClr val="bg1"/>
                    </a:solidFill>
                  </a:rPr>
                  <a:t>03</a:t>
                </a:r>
              </a:p>
            </p:txBody>
          </p:sp>
        </p:grpSp>
        <p:sp>
          <p:nvSpPr>
            <p:cNvPr id="25" name="Rectangle 24">
              <a:extLst>
                <a:ext uri="{FF2B5EF4-FFF2-40B4-BE49-F238E27FC236}">
                  <a16:creationId xmlns:a16="http://schemas.microsoft.com/office/drawing/2014/main" id="{E78BE69B-165C-3349-AD99-89A840C8A022}"/>
                </a:ext>
              </a:extLst>
            </p:cNvPr>
            <p:cNvSpPr/>
            <p:nvPr/>
          </p:nvSpPr>
          <p:spPr>
            <a:xfrm>
              <a:off x="1203290" y="2692791"/>
              <a:ext cx="2920889" cy="338554"/>
            </a:xfrm>
            <a:prstGeom prst="rect">
              <a:avLst/>
            </a:prstGeom>
          </p:spPr>
          <p:txBody>
            <a:bodyPr wrap="square">
              <a:spAutoFit/>
            </a:bodyPr>
            <a:lstStyle/>
            <a:p>
              <a:r>
                <a:rPr lang="en-IN" sz="1600" b="1" dirty="0">
                  <a:solidFill>
                    <a:schemeClr val="tx1">
                      <a:lumMod val="65000"/>
                      <a:lumOff val="35000"/>
                    </a:schemeClr>
                  </a:solidFill>
                  <a:ea typeface="Segoe UI" panose="020B0502040204020203" pitchFamily="34" charset="0"/>
                  <a:cs typeface="Segoe UI" panose="020B0502040204020203" pitchFamily="34" charset="0"/>
                </a:rPr>
                <a:t>Program vs Process vs Thread</a:t>
              </a:r>
            </a:p>
          </p:txBody>
        </p:sp>
      </p:grpSp>
      <p:grpSp>
        <p:nvGrpSpPr>
          <p:cNvPr id="30" name="Group 29">
            <a:extLst>
              <a:ext uri="{FF2B5EF4-FFF2-40B4-BE49-F238E27FC236}">
                <a16:creationId xmlns:a16="http://schemas.microsoft.com/office/drawing/2014/main" id="{8F09ED0C-C9E2-99E4-AE2F-CFDE908EA2F1}"/>
              </a:ext>
            </a:extLst>
          </p:cNvPr>
          <p:cNvGrpSpPr/>
          <p:nvPr/>
        </p:nvGrpSpPr>
        <p:grpSpPr>
          <a:xfrm>
            <a:off x="384720" y="3155654"/>
            <a:ext cx="3215730" cy="584775"/>
            <a:chOff x="678601" y="955918"/>
            <a:chExt cx="3215730" cy="584775"/>
          </a:xfrm>
        </p:grpSpPr>
        <p:grpSp>
          <p:nvGrpSpPr>
            <p:cNvPr id="31" name="Group 30">
              <a:extLst>
                <a:ext uri="{FF2B5EF4-FFF2-40B4-BE49-F238E27FC236}">
                  <a16:creationId xmlns:a16="http://schemas.microsoft.com/office/drawing/2014/main" id="{574D758D-B842-CA64-B1F7-C97F5F141EAF}"/>
                </a:ext>
              </a:extLst>
            </p:cNvPr>
            <p:cNvGrpSpPr/>
            <p:nvPr/>
          </p:nvGrpSpPr>
          <p:grpSpPr>
            <a:xfrm>
              <a:off x="678601" y="1060093"/>
              <a:ext cx="675862" cy="357808"/>
              <a:chOff x="1495838" y="1417983"/>
              <a:chExt cx="675862" cy="357808"/>
            </a:xfrm>
          </p:grpSpPr>
          <p:sp>
            <p:nvSpPr>
              <p:cNvPr id="34" name="Arrow: Pentagon 33">
                <a:extLst>
                  <a:ext uri="{FF2B5EF4-FFF2-40B4-BE49-F238E27FC236}">
                    <a16:creationId xmlns:a16="http://schemas.microsoft.com/office/drawing/2014/main" id="{0120FD2D-651E-CDD3-1C79-A420C87EE03C}"/>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FA7B3E15-5545-FA7E-07F0-3229320E0D62}"/>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32" name="TextBox 31">
              <a:extLst>
                <a:ext uri="{FF2B5EF4-FFF2-40B4-BE49-F238E27FC236}">
                  <a16:creationId xmlns:a16="http://schemas.microsoft.com/office/drawing/2014/main" id="{B36DCFC2-8D46-F560-38D5-9B4108786B57}"/>
                </a:ext>
              </a:extLst>
            </p:cNvPr>
            <p:cNvSpPr txBox="1"/>
            <p:nvPr/>
          </p:nvSpPr>
          <p:spPr>
            <a:xfrm>
              <a:off x="1537679" y="955918"/>
              <a:ext cx="2356652" cy="584775"/>
            </a:xfrm>
            <a:prstGeom prst="rect">
              <a:avLst/>
            </a:prstGeom>
            <a:noFill/>
          </p:spPr>
          <p:txBody>
            <a:bodyPr wrap="square" rtlCol="0">
              <a:spAutoFit/>
            </a:bodyPr>
            <a:lstStyle>
              <a:defPPr>
                <a:defRPr lang="en-US"/>
              </a:defPPr>
              <a:lvl1pPr lvl="0" defTabSz="914400">
                <a:defRPr sz="1600" b="1" kern="0">
                  <a:solidFill>
                    <a:schemeClr val="tx1">
                      <a:lumMod val="65000"/>
                      <a:lumOff val="35000"/>
                    </a:schemeClr>
                  </a:solidFill>
                  <a:ea typeface="Segoe UI" panose="020B0502040204020203" pitchFamily="34" charset="0"/>
                  <a:cs typeface="Segoe UI" panose="020B0502040204020203" pitchFamily="34" charset="0"/>
                </a:defRPr>
              </a:lvl1pPr>
            </a:lstStyle>
            <a:p>
              <a:r>
                <a:rPr lang="en-US" dirty="0"/>
                <a:t>Async vs Concurrency vs Parallelism</a:t>
              </a:r>
            </a:p>
          </p:txBody>
        </p:sp>
        <p:sp>
          <p:nvSpPr>
            <p:cNvPr id="33" name="TextBox 32">
              <a:extLst>
                <a:ext uri="{FF2B5EF4-FFF2-40B4-BE49-F238E27FC236}">
                  <a16:creationId xmlns:a16="http://schemas.microsoft.com/office/drawing/2014/main" id="{17AAEB98-B316-725F-C4EA-928D70560A03}"/>
                </a:ext>
              </a:extLst>
            </p:cNvPr>
            <p:cNvSpPr txBox="1"/>
            <p:nvPr/>
          </p:nvSpPr>
          <p:spPr>
            <a:xfrm>
              <a:off x="688083" y="1085109"/>
              <a:ext cx="393229" cy="307777"/>
            </a:xfrm>
            <a:prstGeom prst="rect">
              <a:avLst/>
            </a:prstGeom>
            <a:noFill/>
          </p:spPr>
          <p:txBody>
            <a:bodyPr wrap="square" rtlCol="0">
              <a:spAutoFit/>
            </a:bodyPr>
            <a:lstStyle/>
            <a:p>
              <a:r>
                <a:rPr lang="en-IN" sz="1400" b="1" dirty="0">
                  <a:solidFill>
                    <a:schemeClr val="bg1"/>
                  </a:solidFill>
                </a:rPr>
                <a:t>04</a:t>
              </a:r>
            </a:p>
          </p:txBody>
        </p:sp>
      </p:grpSp>
      <p:grpSp>
        <p:nvGrpSpPr>
          <p:cNvPr id="36" name="Group 35">
            <a:extLst>
              <a:ext uri="{FF2B5EF4-FFF2-40B4-BE49-F238E27FC236}">
                <a16:creationId xmlns:a16="http://schemas.microsoft.com/office/drawing/2014/main" id="{06A97E03-EE23-D729-CB94-21C29059F8DC}"/>
              </a:ext>
            </a:extLst>
          </p:cNvPr>
          <p:cNvGrpSpPr/>
          <p:nvPr/>
        </p:nvGrpSpPr>
        <p:grpSpPr>
          <a:xfrm>
            <a:off x="4315607" y="3155654"/>
            <a:ext cx="3409357" cy="584775"/>
            <a:chOff x="321188" y="2588616"/>
            <a:chExt cx="3409357" cy="584775"/>
          </a:xfrm>
        </p:grpSpPr>
        <p:grpSp>
          <p:nvGrpSpPr>
            <p:cNvPr id="37" name="Group 36">
              <a:extLst>
                <a:ext uri="{FF2B5EF4-FFF2-40B4-BE49-F238E27FC236}">
                  <a16:creationId xmlns:a16="http://schemas.microsoft.com/office/drawing/2014/main" id="{0B689C5F-86AF-E8B5-F442-A425BE8CBF0F}"/>
                </a:ext>
              </a:extLst>
            </p:cNvPr>
            <p:cNvGrpSpPr/>
            <p:nvPr/>
          </p:nvGrpSpPr>
          <p:grpSpPr>
            <a:xfrm>
              <a:off x="321188" y="2692791"/>
              <a:ext cx="675862" cy="357808"/>
              <a:chOff x="678601" y="1950045"/>
              <a:chExt cx="675862" cy="357808"/>
            </a:xfrm>
          </p:grpSpPr>
          <p:grpSp>
            <p:nvGrpSpPr>
              <p:cNvPr id="73" name="Group 72">
                <a:extLst>
                  <a:ext uri="{FF2B5EF4-FFF2-40B4-BE49-F238E27FC236}">
                    <a16:creationId xmlns:a16="http://schemas.microsoft.com/office/drawing/2014/main" id="{F82D02AE-3DB4-282E-D823-B951CF9A9C1F}"/>
                  </a:ext>
                </a:extLst>
              </p:cNvPr>
              <p:cNvGrpSpPr/>
              <p:nvPr/>
            </p:nvGrpSpPr>
            <p:grpSpPr>
              <a:xfrm>
                <a:off x="678601" y="1950045"/>
                <a:ext cx="675862" cy="357808"/>
                <a:chOff x="1495838" y="1417983"/>
                <a:chExt cx="675862" cy="357808"/>
              </a:xfrm>
            </p:grpSpPr>
            <p:sp>
              <p:nvSpPr>
                <p:cNvPr id="75" name="Arrow: Pentagon 74">
                  <a:extLst>
                    <a:ext uri="{FF2B5EF4-FFF2-40B4-BE49-F238E27FC236}">
                      <a16:creationId xmlns:a16="http://schemas.microsoft.com/office/drawing/2014/main" id="{6881F0B4-89FA-047B-E255-BFE3E439747A}"/>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Arrow: Chevron 75">
                  <a:extLst>
                    <a:ext uri="{FF2B5EF4-FFF2-40B4-BE49-F238E27FC236}">
                      <a16:creationId xmlns:a16="http://schemas.microsoft.com/office/drawing/2014/main" id="{FB799DAF-F05A-22C6-FF62-4975DEA93695}"/>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74" name="TextBox 73">
                <a:extLst>
                  <a:ext uri="{FF2B5EF4-FFF2-40B4-BE49-F238E27FC236}">
                    <a16:creationId xmlns:a16="http://schemas.microsoft.com/office/drawing/2014/main" id="{A59B42EA-B5D5-F734-5429-B07DD289F191}"/>
                  </a:ext>
                </a:extLst>
              </p:cNvPr>
              <p:cNvSpPr txBox="1"/>
              <p:nvPr/>
            </p:nvSpPr>
            <p:spPr>
              <a:xfrm>
                <a:off x="688083" y="1975061"/>
                <a:ext cx="393230" cy="307777"/>
              </a:xfrm>
              <a:prstGeom prst="rect">
                <a:avLst/>
              </a:prstGeom>
              <a:noFill/>
            </p:spPr>
            <p:txBody>
              <a:bodyPr wrap="square" rtlCol="0">
                <a:spAutoFit/>
              </a:bodyPr>
              <a:lstStyle/>
              <a:p>
                <a:r>
                  <a:rPr lang="en-IN" sz="1400" b="1" dirty="0">
                    <a:solidFill>
                      <a:schemeClr val="bg1"/>
                    </a:solidFill>
                  </a:rPr>
                  <a:t>05</a:t>
                </a:r>
              </a:p>
            </p:txBody>
          </p:sp>
        </p:grpSp>
        <p:sp>
          <p:nvSpPr>
            <p:cNvPr id="42" name="Rectangle 41">
              <a:extLst>
                <a:ext uri="{FF2B5EF4-FFF2-40B4-BE49-F238E27FC236}">
                  <a16:creationId xmlns:a16="http://schemas.microsoft.com/office/drawing/2014/main" id="{90784A72-1A38-9251-1F51-D6EFE5A59528}"/>
                </a:ext>
              </a:extLst>
            </p:cNvPr>
            <p:cNvSpPr/>
            <p:nvPr/>
          </p:nvSpPr>
          <p:spPr>
            <a:xfrm>
              <a:off x="1203291" y="2588616"/>
              <a:ext cx="2527254" cy="584775"/>
            </a:xfrm>
            <a:prstGeom prst="rect">
              <a:avLst/>
            </a:prstGeom>
          </p:spPr>
          <p:txBody>
            <a:bodyPr wrap="square">
              <a:spAutoFit/>
            </a:bodyPr>
            <a:lstStyle/>
            <a:p>
              <a:r>
                <a:rPr lang="en-IN" sz="1600" b="1" dirty="0">
                  <a:solidFill>
                    <a:schemeClr val="tx1">
                      <a:lumMod val="65000"/>
                      <a:lumOff val="35000"/>
                    </a:schemeClr>
                  </a:solidFill>
                  <a:ea typeface="Segoe UI" panose="020B0502040204020203" pitchFamily="34" charset="0"/>
                  <a:cs typeface="Segoe UI" panose="020B0502040204020203" pitchFamily="34" charset="0"/>
                </a:rPr>
                <a:t>Foreground vs Background Threads</a:t>
              </a:r>
            </a:p>
          </p:txBody>
        </p:sp>
      </p:grpSp>
      <p:grpSp>
        <p:nvGrpSpPr>
          <p:cNvPr id="78" name="Group 77">
            <a:extLst>
              <a:ext uri="{FF2B5EF4-FFF2-40B4-BE49-F238E27FC236}">
                <a16:creationId xmlns:a16="http://schemas.microsoft.com/office/drawing/2014/main" id="{7E19501A-213A-460D-BD29-E368B517F006}"/>
              </a:ext>
            </a:extLst>
          </p:cNvPr>
          <p:cNvGrpSpPr/>
          <p:nvPr/>
        </p:nvGrpSpPr>
        <p:grpSpPr>
          <a:xfrm>
            <a:off x="8203208" y="3259829"/>
            <a:ext cx="3802991" cy="357808"/>
            <a:chOff x="321188" y="2692791"/>
            <a:chExt cx="3802991" cy="357808"/>
          </a:xfrm>
        </p:grpSpPr>
        <p:grpSp>
          <p:nvGrpSpPr>
            <p:cNvPr id="79" name="Group 78">
              <a:extLst>
                <a:ext uri="{FF2B5EF4-FFF2-40B4-BE49-F238E27FC236}">
                  <a16:creationId xmlns:a16="http://schemas.microsoft.com/office/drawing/2014/main" id="{A5CCE8A3-C0C5-F77D-52BC-ADBED5FDFACB}"/>
                </a:ext>
              </a:extLst>
            </p:cNvPr>
            <p:cNvGrpSpPr/>
            <p:nvPr/>
          </p:nvGrpSpPr>
          <p:grpSpPr>
            <a:xfrm>
              <a:off x="321188" y="2692791"/>
              <a:ext cx="675862" cy="357808"/>
              <a:chOff x="678601" y="1950045"/>
              <a:chExt cx="675862" cy="357808"/>
            </a:xfrm>
          </p:grpSpPr>
          <p:grpSp>
            <p:nvGrpSpPr>
              <p:cNvPr id="81" name="Group 80">
                <a:extLst>
                  <a:ext uri="{FF2B5EF4-FFF2-40B4-BE49-F238E27FC236}">
                    <a16:creationId xmlns:a16="http://schemas.microsoft.com/office/drawing/2014/main" id="{9D3544F6-CDD3-609C-A000-CBE644E0EC6F}"/>
                  </a:ext>
                </a:extLst>
              </p:cNvPr>
              <p:cNvGrpSpPr/>
              <p:nvPr/>
            </p:nvGrpSpPr>
            <p:grpSpPr>
              <a:xfrm>
                <a:off x="678601" y="1950045"/>
                <a:ext cx="675862" cy="357808"/>
                <a:chOff x="1495838" y="1417983"/>
                <a:chExt cx="675862" cy="357808"/>
              </a:xfrm>
            </p:grpSpPr>
            <p:sp>
              <p:nvSpPr>
                <p:cNvPr id="88" name="Arrow: Pentagon 87">
                  <a:extLst>
                    <a:ext uri="{FF2B5EF4-FFF2-40B4-BE49-F238E27FC236}">
                      <a16:creationId xmlns:a16="http://schemas.microsoft.com/office/drawing/2014/main" id="{7F409D6C-22D1-DA7E-E153-8A67C74CD671}"/>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Arrow: Chevron 88">
                  <a:extLst>
                    <a:ext uri="{FF2B5EF4-FFF2-40B4-BE49-F238E27FC236}">
                      <a16:creationId xmlns:a16="http://schemas.microsoft.com/office/drawing/2014/main" id="{87A5DE34-96AA-DF00-2051-F7242F6DCA43}"/>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82" name="TextBox 81">
                <a:extLst>
                  <a:ext uri="{FF2B5EF4-FFF2-40B4-BE49-F238E27FC236}">
                    <a16:creationId xmlns:a16="http://schemas.microsoft.com/office/drawing/2014/main" id="{721FC87C-D7C3-3E1A-DE2F-18D3B985D81A}"/>
                  </a:ext>
                </a:extLst>
              </p:cNvPr>
              <p:cNvSpPr txBox="1"/>
              <p:nvPr/>
            </p:nvSpPr>
            <p:spPr>
              <a:xfrm>
                <a:off x="688083" y="1975061"/>
                <a:ext cx="393230" cy="307777"/>
              </a:xfrm>
              <a:prstGeom prst="rect">
                <a:avLst/>
              </a:prstGeom>
              <a:noFill/>
            </p:spPr>
            <p:txBody>
              <a:bodyPr wrap="square" rtlCol="0">
                <a:spAutoFit/>
              </a:bodyPr>
              <a:lstStyle/>
              <a:p>
                <a:r>
                  <a:rPr lang="en-IN" sz="1400" b="1" dirty="0">
                    <a:solidFill>
                      <a:schemeClr val="bg1"/>
                    </a:solidFill>
                  </a:rPr>
                  <a:t>06</a:t>
                </a:r>
              </a:p>
            </p:txBody>
          </p:sp>
        </p:grpSp>
        <p:sp>
          <p:nvSpPr>
            <p:cNvPr id="80" name="Rectangle 79">
              <a:extLst>
                <a:ext uri="{FF2B5EF4-FFF2-40B4-BE49-F238E27FC236}">
                  <a16:creationId xmlns:a16="http://schemas.microsoft.com/office/drawing/2014/main" id="{40A30D2A-4BA3-603A-F708-C4BF47CBCD3E}"/>
                </a:ext>
              </a:extLst>
            </p:cNvPr>
            <p:cNvSpPr/>
            <p:nvPr/>
          </p:nvSpPr>
          <p:spPr>
            <a:xfrm>
              <a:off x="1203291" y="2692791"/>
              <a:ext cx="2920888" cy="338554"/>
            </a:xfrm>
            <a:prstGeom prst="rect">
              <a:avLst/>
            </a:prstGeom>
          </p:spPr>
          <p:txBody>
            <a:bodyPr wrap="square">
              <a:spAutoFit/>
            </a:bodyPr>
            <a:lstStyle/>
            <a:p>
              <a:r>
                <a:rPr lang="en-IN" sz="1600" b="1" dirty="0">
                  <a:solidFill>
                    <a:schemeClr val="tx1">
                      <a:lumMod val="65000"/>
                      <a:lumOff val="35000"/>
                    </a:schemeClr>
                  </a:solidFill>
                  <a:ea typeface="Segoe UI" panose="020B0502040204020203" pitchFamily="34" charset="0"/>
                  <a:cs typeface="Segoe UI" panose="020B0502040204020203" pitchFamily="34" charset="0"/>
                </a:rPr>
                <a:t>Thread &amp; Thread Pool Class </a:t>
              </a:r>
            </a:p>
          </p:txBody>
        </p:sp>
      </p:grpSp>
      <p:grpSp>
        <p:nvGrpSpPr>
          <p:cNvPr id="90" name="Group 89">
            <a:extLst>
              <a:ext uri="{FF2B5EF4-FFF2-40B4-BE49-F238E27FC236}">
                <a16:creationId xmlns:a16="http://schemas.microsoft.com/office/drawing/2014/main" id="{FBA60E7E-0AA8-25B9-BCDA-E54034FA3519}"/>
              </a:ext>
            </a:extLst>
          </p:cNvPr>
          <p:cNvGrpSpPr/>
          <p:nvPr/>
        </p:nvGrpSpPr>
        <p:grpSpPr>
          <a:xfrm>
            <a:off x="394202" y="4538805"/>
            <a:ext cx="3083079" cy="584775"/>
            <a:chOff x="678601" y="959479"/>
            <a:chExt cx="3083079" cy="584775"/>
          </a:xfrm>
        </p:grpSpPr>
        <p:grpSp>
          <p:nvGrpSpPr>
            <p:cNvPr id="91" name="Group 90">
              <a:extLst>
                <a:ext uri="{FF2B5EF4-FFF2-40B4-BE49-F238E27FC236}">
                  <a16:creationId xmlns:a16="http://schemas.microsoft.com/office/drawing/2014/main" id="{418BDFAB-459C-67F6-09C6-8337E43E6882}"/>
                </a:ext>
              </a:extLst>
            </p:cNvPr>
            <p:cNvGrpSpPr/>
            <p:nvPr/>
          </p:nvGrpSpPr>
          <p:grpSpPr>
            <a:xfrm>
              <a:off x="678601" y="1060093"/>
              <a:ext cx="675862" cy="357808"/>
              <a:chOff x="1495838" y="1417983"/>
              <a:chExt cx="675862" cy="357808"/>
            </a:xfrm>
          </p:grpSpPr>
          <p:sp>
            <p:nvSpPr>
              <p:cNvPr id="94" name="Arrow: Pentagon 93">
                <a:extLst>
                  <a:ext uri="{FF2B5EF4-FFF2-40B4-BE49-F238E27FC236}">
                    <a16:creationId xmlns:a16="http://schemas.microsoft.com/office/drawing/2014/main" id="{910B3205-9D8C-DF4F-767F-601EF4B65B9A}"/>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Arrow: Chevron 94">
                <a:extLst>
                  <a:ext uri="{FF2B5EF4-FFF2-40B4-BE49-F238E27FC236}">
                    <a16:creationId xmlns:a16="http://schemas.microsoft.com/office/drawing/2014/main" id="{618A7B18-A668-84D0-6EE3-E68990FD9B75}"/>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92" name="TextBox 91">
              <a:extLst>
                <a:ext uri="{FF2B5EF4-FFF2-40B4-BE49-F238E27FC236}">
                  <a16:creationId xmlns:a16="http://schemas.microsoft.com/office/drawing/2014/main" id="{6183DEA8-A8FA-B2FA-7C93-E3D39C26D4BD}"/>
                </a:ext>
              </a:extLst>
            </p:cNvPr>
            <p:cNvSpPr txBox="1"/>
            <p:nvPr/>
          </p:nvSpPr>
          <p:spPr>
            <a:xfrm>
              <a:off x="1528197" y="959479"/>
              <a:ext cx="2233483" cy="584775"/>
            </a:xfrm>
            <a:prstGeom prst="rect">
              <a:avLst/>
            </a:prstGeom>
            <a:noFill/>
          </p:spPr>
          <p:txBody>
            <a:bodyPr wrap="square" rtlCol="0">
              <a:spAutoFit/>
            </a:bodyPr>
            <a:lstStyle>
              <a:defPPr>
                <a:defRPr lang="en-US"/>
              </a:defPPr>
              <a:lvl1pPr lvl="0" defTabSz="914400">
                <a:defRPr sz="1600" b="1" kern="0">
                  <a:solidFill>
                    <a:schemeClr val="tx1">
                      <a:lumMod val="65000"/>
                      <a:lumOff val="35000"/>
                    </a:schemeClr>
                  </a:solidFill>
                  <a:ea typeface="Segoe UI" panose="020B0502040204020203" pitchFamily="34" charset="0"/>
                  <a:cs typeface="Segoe UI" panose="020B0502040204020203" pitchFamily="34" charset="0"/>
                </a:defRPr>
              </a:lvl1pPr>
            </a:lstStyle>
            <a:p>
              <a:r>
                <a:rPr lang="en-US" dirty="0"/>
                <a:t>Ways for Multitasking in .NET Framework</a:t>
              </a:r>
            </a:p>
          </p:txBody>
        </p:sp>
        <p:sp>
          <p:nvSpPr>
            <p:cNvPr id="93" name="TextBox 92">
              <a:extLst>
                <a:ext uri="{FF2B5EF4-FFF2-40B4-BE49-F238E27FC236}">
                  <a16:creationId xmlns:a16="http://schemas.microsoft.com/office/drawing/2014/main" id="{90A24EA5-9BB7-5195-B802-4EC8AF3AA7F5}"/>
                </a:ext>
              </a:extLst>
            </p:cNvPr>
            <p:cNvSpPr txBox="1"/>
            <p:nvPr/>
          </p:nvSpPr>
          <p:spPr>
            <a:xfrm>
              <a:off x="688083" y="1085109"/>
              <a:ext cx="393229" cy="307777"/>
            </a:xfrm>
            <a:prstGeom prst="rect">
              <a:avLst/>
            </a:prstGeom>
            <a:noFill/>
          </p:spPr>
          <p:txBody>
            <a:bodyPr wrap="square" rtlCol="0">
              <a:spAutoFit/>
            </a:bodyPr>
            <a:lstStyle/>
            <a:p>
              <a:r>
                <a:rPr lang="en-IN" sz="1400" b="1" dirty="0">
                  <a:solidFill>
                    <a:schemeClr val="bg1"/>
                  </a:solidFill>
                </a:rPr>
                <a:t>07</a:t>
              </a:r>
            </a:p>
          </p:txBody>
        </p:sp>
      </p:grpSp>
      <p:grpSp>
        <p:nvGrpSpPr>
          <p:cNvPr id="96" name="Group 95">
            <a:extLst>
              <a:ext uri="{FF2B5EF4-FFF2-40B4-BE49-F238E27FC236}">
                <a16:creationId xmlns:a16="http://schemas.microsoft.com/office/drawing/2014/main" id="{C64EB403-9283-D53D-53ED-C27FD3A5CEA1}"/>
              </a:ext>
            </a:extLst>
          </p:cNvPr>
          <p:cNvGrpSpPr/>
          <p:nvPr/>
        </p:nvGrpSpPr>
        <p:grpSpPr>
          <a:xfrm>
            <a:off x="4325089" y="4639419"/>
            <a:ext cx="3409357" cy="357808"/>
            <a:chOff x="321188" y="2692791"/>
            <a:chExt cx="3409357" cy="357808"/>
          </a:xfrm>
        </p:grpSpPr>
        <p:grpSp>
          <p:nvGrpSpPr>
            <p:cNvPr id="97" name="Group 96">
              <a:extLst>
                <a:ext uri="{FF2B5EF4-FFF2-40B4-BE49-F238E27FC236}">
                  <a16:creationId xmlns:a16="http://schemas.microsoft.com/office/drawing/2014/main" id="{B0BF9E12-E53A-B837-40B0-D1FF14B4D5E3}"/>
                </a:ext>
              </a:extLst>
            </p:cNvPr>
            <p:cNvGrpSpPr/>
            <p:nvPr/>
          </p:nvGrpSpPr>
          <p:grpSpPr>
            <a:xfrm>
              <a:off x="321188" y="2692791"/>
              <a:ext cx="675862" cy="357808"/>
              <a:chOff x="678601" y="1950045"/>
              <a:chExt cx="675862" cy="357808"/>
            </a:xfrm>
          </p:grpSpPr>
          <p:grpSp>
            <p:nvGrpSpPr>
              <p:cNvPr id="99" name="Group 98">
                <a:extLst>
                  <a:ext uri="{FF2B5EF4-FFF2-40B4-BE49-F238E27FC236}">
                    <a16:creationId xmlns:a16="http://schemas.microsoft.com/office/drawing/2014/main" id="{849FCD3E-A723-5127-E29C-B539EC29E383}"/>
                  </a:ext>
                </a:extLst>
              </p:cNvPr>
              <p:cNvGrpSpPr/>
              <p:nvPr/>
            </p:nvGrpSpPr>
            <p:grpSpPr>
              <a:xfrm>
                <a:off x="678601" y="1950045"/>
                <a:ext cx="675862" cy="357808"/>
                <a:chOff x="1495838" y="1417983"/>
                <a:chExt cx="675862" cy="357808"/>
              </a:xfrm>
            </p:grpSpPr>
            <p:sp>
              <p:nvSpPr>
                <p:cNvPr id="101" name="Arrow: Pentagon 100">
                  <a:extLst>
                    <a:ext uri="{FF2B5EF4-FFF2-40B4-BE49-F238E27FC236}">
                      <a16:creationId xmlns:a16="http://schemas.microsoft.com/office/drawing/2014/main" id="{8C7C5FD3-8875-547E-90B9-2C8D092543BA}"/>
                    </a:ext>
                  </a:extLst>
                </p:cNvPr>
                <p:cNvSpPr/>
                <p:nvPr/>
              </p:nvSpPr>
              <p:spPr>
                <a:xfrm>
                  <a:off x="1495838" y="1417983"/>
                  <a:ext cx="478735" cy="35780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Arrow: Chevron 101">
                  <a:extLst>
                    <a:ext uri="{FF2B5EF4-FFF2-40B4-BE49-F238E27FC236}">
                      <a16:creationId xmlns:a16="http://schemas.microsoft.com/office/drawing/2014/main" id="{F43AC3E7-8466-0527-4FD1-2C4651DDFBD9}"/>
                    </a:ext>
                  </a:extLst>
                </p:cNvPr>
                <p:cNvSpPr/>
                <p:nvPr/>
              </p:nvSpPr>
              <p:spPr>
                <a:xfrm>
                  <a:off x="1797050" y="1417983"/>
                  <a:ext cx="374650" cy="35780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00" name="TextBox 99">
                <a:extLst>
                  <a:ext uri="{FF2B5EF4-FFF2-40B4-BE49-F238E27FC236}">
                    <a16:creationId xmlns:a16="http://schemas.microsoft.com/office/drawing/2014/main" id="{C2F246DF-411C-994F-3D35-EEEA8CCB3ABE}"/>
                  </a:ext>
                </a:extLst>
              </p:cNvPr>
              <p:cNvSpPr txBox="1"/>
              <p:nvPr/>
            </p:nvSpPr>
            <p:spPr>
              <a:xfrm>
                <a:off x="688083" y="1975061"/>
                <a:ext cx="393230" cy="307777"/>
              </a:xfrm>
              <a:prstGeom prst="rect">
                <a:avLst/>
              </a:prstGeom>
              <a:noFill/>
            </p:spPr>
            <p:txBody>
              <a:bodyPr wrap="square" rtlCol="0">
                <a:spAutoFit/>
              </a:bodyPr>
              <a:lstStyle/>
              <a:p>
                <a:r>
                  <a:rPr lang="en-IN" sz="1400" b="1" dirty="0">
                    <a:solidFill>
                      <a:schemeClr val="bg1"/>
                    </a:solidFill>
                  </a:rPr>
                  <a:t>08</a:t>
                </a:r>
              </a:p>
            </p:txBody>
          </p:sp>
        </p:grpSp>
        <p:sp>
          <p:nvSpPr>
            <p:cNvPr id="98" name="Rectangle 97">
              <a:extLst>
                <a:ext uri="{FF2B5EF4-FFF2-40B4-BE49-F238E27FC236}">
                  <a16:creationId xmlns:a16="http://schemas.microsoft.com/office/drawing/2014/main" id="{CD1EFA69-1F01-41E4-57FA-D8FE1C968C19}"/>
                </a:ext>
              </a:extLst>
            </p:cNvPr>
            <p:cNvSpPr/>
            <p:nvPr/>
          </p:nvSpPr>
          <p:spPr>
            <a:xfrm>
              <a:off x="1203291" y="2692791"/>
              <a:ext cx="2527254" cy="338554"/>
            </a:xfrm>
            <a:prstGeom prst="rect">
              <a:avLst/>
            </a:prstGeom>
          </p:spPr>
          <p:txBody>
            <a:bodyPr wrap="square">
              <a:spAutoFit/>
            </a:bodyPr>
            <a:lstStyle/>
            <a:p>
              <a:r>
                <a:rPr lang="en-IN" sz="1600" b="1" dirty="0">
                  <a:solidFill>
                    <a:schemeClr val="tx1">
                      <a:lumMod val="65000"/>
                      <a:lumOff val="35000"/>
                    </a:schemeClr>
                  </a:solidFill>
                  <a:ea typeface="Segoe UI" panose="020B0502040204020203" pitchFamily="34" charset="0"/>
                  <a:cs typeface="Segoe UI" panose="020B0502040204020203" pitchFamily="34" charset="0"/>
                </a:rPr>
                <a:t>Live Code</a:t>
              </a:r>
            </a:p>
          </p:txBody>
        </p:sp>
      </p:grpSp>
      <p:sp>
        <p:nvSpPr>
          <p:cNvPr id="3" name="Star: 32 Points 2">
            <a:extLst>
              <a:ext uri="{FF2B5EF4-FFF2-40B4-BE49-F238E27FC236}">
                <a16:creationId xmlns:a16="http://schemas.microsoft.com/office/drawing/2014/main" id="{5879478E-A44C-9EF1-5E68-4230BA15AF60}"/>
              </a:ext>
            </a:extLst>
          </p:cNvPr>
          <p:cNvSpPr/>
          <p:nvPr/>
        </p:nvSpPr>
        <p:spPr>
          <a:xfrm rot="21600000">
            <a:off x="1444112" y="5123580"/>
            <a:ext cx="1832853" cy="679075"/>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dirty="0">
                <a:solidFill>
                  <a:schemeClr val="bg1"/>
                </a:solidFill>
              </a:rPr>
              <a:t>Important!</a:t>
            </a:r>
            <a:endParaRPr lang="en-IN" sz="1200" b="1" dirty="0">
              <a:solidFill>
                <a:schemeClr val="bg1"/>
              </a:solidFill>
            </a:endParaRPr>
          </a:p>
        </p:txBody>
      </p:sp>
    </p:spTree>
    <p:extLst>
      <p:ext uri="{BB962C8B-B14F-4D97-AF65-F5344CB8AC3E}">
        <p14:creationId xmlns:p14="http://schemas.microsoft.com/office/powerpoint/2010/main" val="98564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IN" sz="2400" dirty="0" err="1"/>
              <a:t>System.Threading.Thread.Start</a:t>
            </a:r>
            <a:r>
              <a:rPr lang="en-IN" sz="2400" dirty="0"/>
              <a:t>()</a:t>
            </a:r>
          </a:p>
        </p:txBody>
      </p:sp>
      <p:sp>
        <p:nvSpPr>
          <p:cNvPr id="3" name="TextBox 2">
            <a:extLst>
              <a:ext uri="{FF2B5EF4-FFF2-40B4-BE49-F238E27FC236}">
                <a16:creationId xmlns:a16="http://schemas.microsoft.com/office/drawing/2014/main" id="{0F82AF88-E311-BEBC-5DD4-59A3A81A4167}"/>
              </a:ext>
            </a:extLst>
          </p:cNvPr>
          <p:cNvSpPr txBox="1"/>
          <p:nvPr/>
        </p:nvSpPr>
        <p:spPr>
          <a:xfrm>
            <a:off x="202906" y="625822"/>
            <a:ext cx="11730789"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Demonstrate non-deterministic execution flow with multi-threading.</a:t>
            </a:r>
          </a:p>
        </p:txBody>
      </p:sp>
    </p:spTree>
    <p:extLst>
      <p:ext uri="{BB962C8B-B14F-4D97-AF65-F5344CB8AC3E}">
        <p14:creationId xmlns:p14="http://schemas.microsoft.com/office/powerpoint/2010/main" val="1824159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7450961" cy="442797"/>
          </a:xfrm>
        </p:spPr>
        <p:txBody>
          <a:bodyPr>
            <a:normAutofit fontScale="90000"/>
          </a:bodyPr>
          <a:lstStyle/>
          <a:p>
            <a:r>
              <a:rPr lang="en-IN" sz="2400" dirty="0" err="1"/>
              <a:t>System.Threading.ThreadPool.QueueUserWorkItem</a:t>
            </a:r>
            <a:r>
              <a:rPr lang="en-IN" sz="2400" dirty="0"/>
              <a:t>()</a:t>
            </a:r>
          </a:p>
        </p:txBody>
      </p:sp>
      <p:sp>
        <p:nvSpPr>
          <p:cNvPr id="3" name="TextBox 2">
            <a:extLst>
              <a:ext uri="{FF2B5EF4-FFF2-40B4-BE49-F238E27FC236}">
                <a16:creationId xmlns:a16="http://schemas.microsoft.com/office/drawing/2014/main" id="{78FE01E1-74AA-6FF6-D15D-F3780B17E19F}"/>
              </a:ext>
            </a:extLst>
          </p:cNvPr>
          <p:cNvSpPr txBox="1"/>
          <p:nvPr/>
        </p:nvSpPr>
        <p:spPr>
          <a:xfrm>
            <a:off x="202906" y="625822"/>
            <a:ext cx="11730789"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Demonstrate </a:t>
            </a:r>
            <a:r>
              <a:rPr lang="en-IN" dirty="0" err="1">
                <a:solidFill>
                  <a:srgbClr val="242424"/>
                </a:solidFill>
                <a:latin typeface="Calibri" panose="020F0502020204030204" pitchFamily="34" charset="0"/>
                <a:cs typeface="Calibri" panose="020F0502020204030204" pitchFamily="34" charset="0"/>
              </a:rPr>
              <a:t>countdown.Wait</a:t>
            </a:r>
            <a:r>
              <a:rPr lang="en-IN" dirty="0">
                <a:solidFill>
                  <a:srgbClr val="242424"/>
                </a:solidFill>
                <a:latin typeface="Calibri" panose="020F0502020204030204" pitchFamily="34" charset="0"/>
                <a:cs typeface="Calibri" panose="020F0502020204030204" pitchFamily="34" charset="0"/>
              </a:rPr>
              <a:t>() functionality</a:t>
            </a:r>
            <a:endParaRPr lang="en-US" dirty="0">
              <a:solidFill>
                <a:srgbClr val="24242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7079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5" y="48271"/>
            <a:ext cx="8974961" cy="442797"/>
          </a:xfrm>
        </p:spPr>
        <p:txBody>
          <a:bodyPr>
            <a:normAutofit fontScale="90000"/>
          </a:bodyPr>
          <a:lstStyle/>
          <a:p>
            <a:r>
              <a:rPr lang="en-IN" sz="2400" dirty="0" err="1"/>
              <a:t>System.ComponentModel.BackgroundWorker</a:t>
            </a:r>
            <a:r>
              <a:rPr lang="en-IN" sz="2400" dirty="0"/>
              <a:t>. </a:t>
            </a:r>
            <a:r>
              <a:rPr lang="en-IN" sz="2400" dirty="0" err="1"/>
              <a:t>RunWorkerAsync</a:t>
            </a:r>
            <a:r>
              <a:rPr lang="en-IN" sz="2400" dirty="0"/>
              <a:t>()</a:t>
            </a:r>
          </a:p>
        </p:txBody>
      </p:sp>
      <p:sp>
        <p:nvSpPr>
          <p:cNvPr id="3" name="TextBox 2">
            <a:extLst>
              <a:ext uri="{FF2B5EF4-FFF2-40B4-BE49-F238E27FC236}">
                <a16:creationId xmlns:a16="http://schemas.microsoft.com/office/drawing/2014/main" id="{A7F9DD5A-169C-09CD-81F6-0785F0A1C978}"/>
              </a:ext>
            </a:extLst>
          </p:cNvPr>
          <p:cNvSpPr txBox="1"/>
          <p:nvPr/>
        </p:nvSpPr>
        <p:spPr>
          <a:xfrm>
            <a:off x="202906" y="625822"/>
            <a:ext cx="11730789"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Demonstrate cancellation of background thread.</a:t>
            </a:r>
            <a:endParaRPr lang="en-US" dirty="0">
              <a:solidFill>
                <a:srgbClr val="24242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208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8526227" cy="442797"/>
          </a:xfrm>
        </p:spPr>
        <p:txBody>
          <a:bodyPr>
            <a:normAutofit fontScale="90000"/>
          </a:bodyPr>
          <a:lstStyle/>
          <a:p>
            <a:r>
              <a:rPr lang="en-IN" sz="2400" dirty="0"/>
              <a:t>Asynchronous Delegate</a:t>
            </a:r>
          </a:p>
        </p:txBody>
      </p:sp>
      <p:sp>
        <p:nvSpPr>
          <p:cNvPr id="3" name="TextBox 2">
            <a:extLst>
              <a:ext uri="{FF2B5EF4-FFF2-40B4-BE49-F238E27FC236}">
                <a16:creationId xmlns:a16="http://schemas.microsoft.com/office/drawing/2014/main" id="{CD90BFA5-3ED8-04B6-3727-EAFCC0D658D1}"/>
              </a:ext>
            </a:extLst>
          </p:cNvPr>
          <p:cNvSpPr txBox="1"/>
          <p:nvPr/>
        </p:nvSpPr>
        <p:spPr>
          <a:xfrm>
            <a:off x="202906" y="625822"/>
            <a:ext cx="11730789"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Asynchronous Delegate is deprecated from .NET Core</a:t>
            </a:r>
          </a:p>
          <a:p>
            <a:pPr marL="742950" lvl="1"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Without </a:t>
            </a:r>
            <a:r>
              <a:rPr lang="en-IN" dirty="0" err="1">
                <a:solidFill>
                  <a:srgbClr val="242424"/>
                </a:solidFill>
                <a:latin typeface="Calibri" panose="020F0502020204030204" pitchFamily="34" charset="0"/>
                <a:cs typeface="Calibri" panose="020F0502020204030204" pitchFamily="34" charset="0"/>
              </a:rPr>
              <a:t>AsyncCallback</a:t>
            </a:r>
            <a:endParaRPr lang="en-IN" dirty="0">
              <a:solidFill>
                <a:srgbClr val="242424"/>
              </a:solidFill>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With </a:t>
            </a:r>
            <a:r>
              <a:rPr lang="en-IN" dirty="0" err="1">
                <a:solidFill>
                  <a:srgbClr val="242424"/>
                </a:solidFill>
                <a:latin typeface="Calibri" panose="020F0502020204030204" pitchFamily="34" charset="0"/>
                <a:cs typeface="Calibri" panose="020F0502020204030204" pitchFamily="34" charset="0"/>
              </a:rPr>
              <a:t>AsyncCallback</a:t>
            </a:r>
            <a:endParaRPr lang="en-IN" dirty="0">
              <a:solidFill>
                <a:srgbClr val="242424"/>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dirty="0">
                <a:solidFill>
                  <a:srgbClr val="242424"/>
                </a:solidFill>
                <a:latin typeface="Calibri" panose="020F0502020204030204" pitchFamily="34" charset="0"/>
                <a:cs typeface="Calibri" panose="020F0502020204030204" pitchFamily="34" charset="0"/>
              </a:rPr>
              <a:t>Now Task library is recommended.</a:t>
            </a:r>
          </a:p>
        </p:txBody>
      </p:sp>
    </p:spTree>
    <p:extLst>
      <p:ext uri="{BB962C8B-B14F-4D97-AF65-F5344CB8AC3E}">
        <p14:creationId xmlns:p14="http://schemas.microsoft.com/office/powerpoint/2010/main" val="1013184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11091627" cy="442797"/>
          </a:xfrm>
        </p:spPr>
        <p:txBody>
          <a:bodyPr>
            <a:normAutofit fontScale="90000"/>
          </a:bodyPr>
          <a:lstStyle/>
          <a:p>
            <a:r>
              <a:rPr lang="en-US" sz="2400" dirty="0"/>
              <a:t>Task vs Thread </a:t>
            </a:r>
            <a:r>
              <a:rPr lang="en-US" sz="2400" dirty="0">
                <a:solidFill>
                  <a:srgbClr val="FFFF00"/>
                </a:solidFill>
              </a:rPr>
              <a:t>(</a:t>
            </a:r>
            <a:r>
              <a:rPr lang="en-US" b="0" i="0" dirty="0">
                <a:solidFill>
                  <a:srgbClr val="FFFF00"/>
                </a:solidFill>
                <a:effectLst/>
                <a:latin typeface="Google Sans"/>
              </a:rPr>
              <a:t>The Task class was introduced in </a:t>
            </a:r>
            <a:r>
              <a:rPr lang="en-US" dirty="0">
                <a:solidFill>
                  <a:srgbClr val="FFFF00"/>
                </a:solidFill>
              </a:rPr>
              <a:t>.NET Framework 4)</a:t>
            </a:r>
            <a:endParaRPr lang="en-US" sz="2400" dirty="0">
              <a:solidFill>
                <a:srgbClr val="FFFF00"/>
              </a:solidFill>
            </a:endParaRPr>
          </a:p>
        </p:txBody>
      </p:sp>
      <p:sp>
        <p:nvSpPr>
          <p:cNvPr id="4" name="TextBox 3">
            <a:extLst>
              <a:ext uri="{FF2B5EF4-FFF2-40B4-BE49-F238E27FC236}">
                <a16:creationId xmlns:a16="http://schemas.microsoft.com/office/drawing/2014/main" id="{85149EAC-CFCF-F9B9-0796-1B8465FD32A3}"/>
              </a:ext>
            </a:extLst>
          </p:cNvPr>
          <p:cNvSpPr txBox="1"/>
          <p:nvPr/>
        </p:nvSpPr>
        <p:spPr>
          <a:xfrm>
            <a:off x="202906" y="625822"/>
            <a:ext cx="11730789"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A </a:t>
            </a:r>
            <a:r>
              <a:rPr lang="en-US" b="1" dirty="0">
                <a:solidFill>
                  <a:srgbClr val="242424"/>
                </a:solidFill>
                <a:latin typeface="Calibri" panose="020F0502020204030204" pitchFamily="34" charset="0"/>
                <a:cs typeface="Calibri" panose="020F0502020204030204" pitchFamily="34" charset="0"/>
              </a:rPr>
              <a:t>Thread </a:t>
            </a:r>
            <a:r>
              <a:rPr lang="en-US" dirty="0">
                <a:solidFill>
                  <a:srgbClr val="242424"/>
                </a:solidFill>
                <a:latin typeface="Calibri" panose="020F0502020204030204" pitchFamily="34" charset="0"/>
                <a:cs typeface="Calibri" panose="020F0502020204030204" pitchFamily="34" charset="0"/>
              </a:rPr>
              <a:t>represents an independent path of execution within a program.</a:t>
            </a:r>
          </a:p>
          <a:p>
            <a:pPr marL="742950" lvl="1"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Inherently for Parallel Execution.</a:t>
            </a:r>
          </a:p>
          <a:p>
            <a:pPr marL="742950" lvl="1"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It has its own stack and program counter.</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A </a:t>
            </a:r>
            <a:r>
              <a:rPr lang="en-US" b="1" dirty="0">
                <a:solidFill>
                  <a:srgbClr val="242424"/>
                </a:solidFill>
                <a:latin typeface="Calibri" panose="020F0502020204030204" pitchFamily="34" charset="0"/>
                <a:cs typeface="Calibri" panose="020F0502020204030204" pitchFamily="34" charset="0"/>
              </a:rPr>
              <a:t>Task </a:t>
            </a:r>
            <a:r>
              <a:rPr lang="en-US" dirty="0">
                <a:solidFill>
                  <a:srgbClr val="242424"/>
                </a:solidFill>
                <a:latin typeface="Calibri" panose="020F0502020204030204" pitchFamily="34" charset="0"/>
                <a:cs typeface="Calibri" panose="020F0502020204030204" pitchFamily="34" charset="0"/>
              </a:rPr>
              <a:t>is a </a:t>
            </a:r>
            <a:r>
              <a:rPr lang="en-US" b="1" dirty="0">
                <a:solidFill>
                  <a:srgbClr val="242424"/>
                </a:solidFill>
                <a:latin typeface="Calibri" panose="020F0502020204030204" pitchFamily="34" charset="0"/>
                <a:cs typeface="Calibri" panose="020F0502020204030204" pitchFamily="34" charset="0"/>
              </a:rPr>
              <a:t>higher-level abstraction </a:t>
            </a:r>
            <a:r>
              <a:rPr lang="en-US" dirty="0">
                <a:solidFill>
                  <a:srgbClr val="242424"/>
                </a:solidFill>
                <a:latin typeface="Calibri" panose="020F0502020204030204" pitchFamily="34" charset="0"/>
                <a:cs typeface="Calibri" panose="020F0502020204030204" pitchFamily="34" charset="0"/>
              </a:rPr>
              <a:t>introduced in the Task Parallel Library (TPL) to represent a unit of work.</a:t>
            </a:r>
          </a:p>
          <a:p>
            <a:pPr marL="742950" lvl="1"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It is designed to simplify asynchronous programming and parallel processing.</a:t>
            </a:r>
          </a:p>
          <a:p>
            <a:pPr marL="742950" lvl="1"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Tasks abstract away the low-level details of thread management</a:t>
            </a:r>
          </a:p>
          <a:p>
            <a:pPr marL="742950" lvl="1"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Provide a more developer-friendly approach to concurrent programming.</a:t>
            </a:r>
            <a:endParaRPr lang="en-US" sz="1800" dirty="0">
              <a:solidFill>
                <a:srgbClr val="242424"/>
              </a:solidFill>
              <a:highlight>
                <a:srgbClr val="FFFFFF"/>
              </a:highligh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800" dirty="0">
                <a:solidFill>
                  <a:srgbClr val="242424"/>
                </a:solidFill>
                <a:highlight>
                  <a:srgbClr val="FFFFFF"/>
                </a:highlight>
                <a:latin typeface="Calibri" panose="020F0502020204030204" pitchFamily="34" charset="0"/>
                <a:cs typeface="Calibri" panose="020F0502020204030204" pitchFamily="34" charset="0"/>
              </a:rPr>
              <a:t>While </a:t>
            </a:r>
            <a:r>
              <a:rPr lang="en-US" sz="1800" b="1" dirty="0">
                <a:solidFill>
                  <a:srgbClr val="242424"/>
                </a:solidFill>
                <a:highlight>
                  <a:srgbClr val="FFFFFF"/>
                </a:highlight>
                <a:latin typeface="Calibri" panose="020F0502020204030204" pitchFamily="34" charset="0"/>
                <a:cs typeface="Calibri" panose="020F0502020204030204" pitchFamily="34" charset="0"/>
              </a:rPr>
              <a:t>Tasks and Threads both </a:t>
            </a:r>
            <a:r>
              <a:rPr lang="en-US" sz="1800" dirty="0">
                <a:solidFill>
                  <a:srgbClr val="242424"/>
                </a:solidFill>
                <a:highlight>
                  <a:srgbClr val="FFFFFF"/>
                </a:highlight>
                <a:latin typeface="Calibri" panose="020F0502020204030204" pitchFamily="34" charset="0"/>
                <a:cs typeface="Calibri" panose="020F0502020204030204" pitchFamily="34" charset="0"/>
              </a:rPr>
              <a:t>represent </a:t>
            </a:r>
            <a:r>
              <a:rPr lang="en-US" sz="1800" b="1" dirty="0">
                <a:solidFill>
                  <a:srgbClr val="242424"/>
                </a:solidFill>
                <a:highlight>
                  <a:srgbClr val="FFFFFF"/>
                </a:highlight>
                <a:latin typeface="Calibri" panose="020F0502020204030204" pitchFamily="34" charset="0"/>
                <a:cs typeface="Calibri" panose="020F0502020204030204" pitchFamily="34" charset="0"/>
              </a:rPr>
              <a:t>units of work</a:t>
            </a:r>
            <a:r>
              <a:rPr lang="en-US" sz="1800" dirty="0">
                <a:solidFill>
                  <a:srgbClr val="242424"/>
                </a:solidFill>
                <a:highlight>
                  <a:srgbClr val="FFFFFF"/>
                </a:highlight>
                <a:latin typeface="Calibri" panose="020F0502020204030204" pitchFamily="34" charset="0"/>
                <a:cs typeface="Calibri" panose="020F0502020204030204" pitchFamily="34" charset="0"/>
              </a:rPr>
              <a:t>, they </a:t>
            </a:r>
            <a:r>
              <a:rPr lang="en-US" sz="1800" b="1" dirty="0">
                <a:solidFill>
                  <a:srgbClr val="242424"/>
                </a:solidFill>
                <a:highlight>
                  <a:srgbClr val="FFFFFF"/>
                </a:highlight>
                <a:latin typeface="Calibri" panose="020F0502020204030204" pitchFamily="34" charset="0"/>
                <a:cs typeface="Calibri" panose="020F0502020204030204" pitchFamily="34" charset="0"/>
              </a:rPr>
              <a:t>differ </a:t>
            </a:r>
            <a:r>
              <a:rPr lang="en-US" sz="1800" dirty="0">
                <a:solidFill>
                  <a:srgbClr val="242424"/>
                </a:solidFill>
                <a:highlight>
                  <a:srgbClr val="FFFFFF"/>
                </a:highlight>
                <a:latin typeface="Calibri" panose="020F0502020204030204" pitchFamily="34" charset="0"/>
                <a:cs typeface="Calibri" panose="020F0502020204030204" pitchFamily="34" charset="0"/>
              </a:rPr>
              <a:t>in several key aspects:</a:t>
            </a:r>
          </a:p>
        </p:txBody>
      </p:sp>
      <p:graphicFrame>
        <p:nvGraphicFramePr>
          <p:cNvPr id="3" name="Table 2">
            <a:extLst>
              <a:ext uri="{FF2B5EF4-FFF2-40B4-BE49-F238E27FC236}">
                <a16:creationId xmlns:a16="http://schemas.microsoft.com/office/drawing/2014/main" id="{B7BD9714-0ED1-5FEB-80A8-ADEFDA4A20E9}"/>
              </a:ext>
            </a:extLst>
          </p:cNvPr>
          <p:cNvGraphicFramePr>
            <a:graphicFrameLocks noGrp="1"/>
          </p:cNvGraphicFramePr>
          <p:nvPr>
            <p:extLst>
              <p:ext uri="{D42A27DB-BD31-4B8C-83A1-F6EECF244321}">
                <p14:modId xmlns:p14="http://schemas.microsoft.com/office/powerpoint/2010/main" val="2682885661"/>
              </p:ext>
            </p:extLst>
          </p:nvPr>
        </p:nvGraphicFramePr>
        <p:xfrm>
          <a:off x="711710" y="3999181"/>
          <a:ext cx="10270046" cy="2560320"/>
        </p:xfrm>
        <a:graphic>
          <a:graphicData uri="http://schemas.openxmlformats.org/drawingml/2006/table">
            <a:tbl>
              <a:tblPr firstRow="1" bandRow="1">
                <a:tableStyleId>{5C22544A-7EE6-4342-B048-85BDC9FD1C3A}</a:tableStyleId>
              </a:tblPr>
              <a:tblGrid>
                <a:gridCol w="2078990">
                  <a:extLst>
                    <a:ext uri="{9D8B030D-6E8A-4147-A177-3AD203B41FA5}">
                      <a16:colId xmlns:a16="http://schemas.microsoft.com/office/drawing/2014/main" val="1522479354"/>
                    </a:ext>
                  </a:extLst>
                </a:gridCol>
                <a:gridCol w="4699953">
                  <a:extLst>
                    <a:ext uri="{9D8B030D-6E8A-4147-A177-3AD203B41FA5}">
                      <a16:colId xmlns:a16="http://schemas.microsoft.com/office/drawing/2014/main" val="681873255"/>
                    </a:ext>
                  </a:extLst>
                </a:gridCol>
                <a:gridCol w="3491103">
                  <a:extLst>
                    <a:ext uri="{9D8B030D-6E8A-4147-A177-3AD203B41FA5}">
                      <a16:colId xmlns:a16="http://schemas.microsoft.com/office/drawing/2014/main" val="814087568"/>
                    </a:ext>
                  </a:extLst>
                </a:gridCol>
              </a:tblGrid>
              <a:tr h="257824">
                <a:tc>
                  <a:txBody>
                    <a:bodyPr/>
                    <a:lstStyle/>
                    <a:p>
                      <a:endParaRPr lang="en-IN" sz="1400"/>
                    </a:p>
                  </a:txBody>
                  <a:tcPr/>
                </a:tc>
                <a:tc>
                  <a:txBody>
                    <a:bodyPr/>
                    <a:lstStyle/>
                    <a:p>
                      <a:r>
                        <a:rPr lang="en-US" sz="1400" dirty="0"/>
                        <a:t>Thread</a:t>
                      </a:r>
                      <a:endParaRPr lang="en-IN" sz="1400" dirty="0"/>
                    </a:p>
                  </a:txBody>
                  <a:tcPr/>
                </a:tc>
                <a:tc>
                  <a:txBody>
                    <a:bodyPr/>
                    <a:lstStyle/>
                    <a:p>
                      <a:r>
                        <a:rPr lang="en-US" sz="1400" dirty="0"/>
                        <a:t>Task</a:t>
                      </a:r>
                      <a:endParaRPr lang="en-IN" sz="1400" dirty="0"/>
                    </a:p>
                  </a:txBody>
                  <a:tcPr/>
                </a:tc>
                <a:extLst>
                  <a:ext uri="{0D108BD9-81ED-4DB2-BD59-A6C34878D82A}">
                    <a16:rowId xmlns:a16="http://schemas.microsoft.com/office/drawing/2014/main" val="3879674277"/>
                  </a:ext>
                </a:extLst>
              </a:tr>
              <a:tr h="257824">
                <a:tc>
                  <a:txBody>
                    <a:bodyPr/>
                    <a:lstStyle/>
                    <a:p>
                      <a:pPr algn="r"/>
                      <a:r>
                        <a:rPr lang="en-US" sz="1400" b="1" dirty="0"/>
                        <a:t>Level</a:t>
                      </a:r>
                      <a:endParaRPr lang="en-IN" sz="1400" b="1" dirty="0"/>
                    </a:p>
                  </a:txBody>
                  <a:tcPr/>
                </a:tc>
                <a:tc>
                  <a:txBody>
                    <a:bodyPr/>
                    <a:lstStyle/>
                    <a:p>
                      <a:r>
                        <a:rPr lang="en-IN" sz="1400" dirty="0"/>
                        <a:t>Lower-level implementation with more fine-grained control</a:t>
                      </a:r>
                    </a:p>
                  </a:txBody>
                  <a:tcPr/>
                </a:tc>
                <a:tc>
                  <a:txBody>
                    <a:bodyPr/>
                    <a:lstStyle/>
                    <a:p>
                      <a:r>
                        <a:rPr lang="en-IN" sz="1400" dirty="0"/>
                        <a:t>Higher-level implementation</a:t>
                      </a:r>
                    </a:p>
                  </a:txBody>
                  <a:tcPr/>
                </a:tc>
                <a:extLst>
                  <a:ext uri="{0D108BD9-81ED-4DB2-BD59-A6C34878D82A}">
                    <a16:rowId xmlns:a16="http://schemas.microsoft.com/office/drawing/2014/main" val="1291692071"/>
                  </a:ext>
                </a:extLst>
              </a:tr>
              <a:tr h="257824">
                <a:tc>
                  <a:txBody>
                    <a:bodyPr/>
                    <a:lstStyle/>
                    <a:p>
                      <a:pPr algn="r"/>
                      <a:r>
                        <a:rPr lang="en-US" sz="1400" b="1" dirty="0"/>
                        <a:t>Threading Model</a:t>
                      </a:r>
                      <a:endParaRPr lang="en-IN" sz="1400" b="1" dirty="0"/>
                    </a:p>
                  </a:txBody>
                  <a:tcPr/>
                </a:tc>
                <a:tc>
                  <a:txBody>
                    <a:bodyPr/>
                    <a:lstStyle/>
                    <a:p>
                      <a:r>
                        <a:rPr lang="en-US" sz="1400" dirty="0"/>
                        <a:t>Managed by the operating System</a:t>
                      </a:r>
                      <a:endParaRPr lang="en-IN" sz="1400" dirty="0"/>
                    </a:p>
                  </a:txBody>
                  <a:tcPr/>
                </a:tc>
                <a:tc>
                  <a:txBody>
                    <a:bodyPr/>
                    <a:lstStyle/>
                    <a:p>
                      <a:r>
                        <a:rPr lang="en-US" sz="1400" dirty="0"/>
                        <a:t>managed by the Runtime environment</a:t>
                      </a:r>
                      <a:endParaRPr lang="en-IN" sz="1400" dirty="0"/>
                    </a:p>
                  </a:txBody>
                  <a:tcPr/>
                </a:tc>
                <a:extLst>
                  <a:ext uri="{0D108BD9-81ED-4DB2-BD59-A6C34878D82A}">
                    <a16:rowId xmlns:a16="http://schemas.microsoft.com/office/drawing/2014/main" val="2480110069"/>
                  </a:ext>
                </a:extLst>
              </a:tr>
              <a:tr h="257824">
                <a:tc>
                  <a:txBody>
                    <a:bodyPr/>
                    <a:lstStyle/>
                    <a:p>
                      <a:pPr algn="r"/>
                      <a:r>
                        <a:rPr lang="en-IN" sz="1400" b="1" dirty="0"/>
                        <a:t>Resource Management</a:t>
                      </a:r>
                    </a:p>
                  </a:txBody>
                  <a:tcPr/>
                </a:tc>
                <a:tc>
                  <a:txBody>
                    <a:bodyPr/>
                    <a:lstStyle/>
                    <a:p>
                      <a:r>
                        <a:rPr lang="en-IN" sz="1400" dirty="0"/>
                        <a:t>require Explicit Resource Management</a:t>
                      </a:r>
                    </a:p>
                  </a:txBody>
                  <a:tcPr/>
                </a:tc>
                <a:tc>
                  <a:txBody>
                    <a:bodyPr/>
                    <a:lstStyle/>
                    <a:p>
                      <a:r>
                        <a:rPr lang="en-US" sz="1400" dirty="0"/>
                        <a:t>Managed by the Runtime</a:t>
                      </a:r>
                      <a:endParaRPr lang="en-IN" sz="1400" dirty="0"/>
                    </a:p>
                  </a:txBody>
                  <a:tcPr/>
                </a:tc>
                <a:extLst>
                  <a:ext uri="{0D108BD9-81ED-4DB2-BD59-A6C34878D82A}">
                    <a16:rowId xmlns:a16="http://schemas.microsoft.com/office/drawing/2014/main" val="4056899172"/>
                  </a:ext>
                </a:extLst>
              </a:tr>
              <a:tr h="257824">
                <a:tc>
                  <a:txBody>
                    <a:bodyPr/>
                    <a:lstStyle/>
                    <a:p>
                      <a:pPr algn="r"/>
                      <a:r>
                        <a:rPr lang="en-IN" sz="1400" b="1" dirty="0"/>
                        <a:t>Exception Handling</a:t>
                      </a:r>
                    </a:p>
                  </a:txBody>
                  <a:tcPr/>
                </a:tc>
                <a:tc>
                  <a:txBody>
                    <a:bodyPr/>
                    <a:lstStyle/>
                    <a:p>
                      <a:r>
                        <a:rPr lang="en-IN" sz="1400" dirty="0"/>
                        <a:t>Difficult to handle</a:t>
                      </a:r>
                    </a:p>
                  </a:txBody>
                  <a:tcPr/>
                </a:tc>
                <a:tc>
                  <a:txBody>
                    <a:bodyPr/>
                    <a:lstStyle/>
                    <a:p>
                      <a:r>
                        <a:rPr lang="en-US" sz="1400" dirty="0"/>
                        <a:t>Structured approach to exception handling</a:t>
                      </a:r>
                      <a:endParaRPr lang="en-IN" sz="1400" dirty="0"/>
                    </a:p>
                  </a:txBody>
                  <a:tcPr/>
                </a:tc>
                <a:extLst>
                  <a:ext uri="{0D108BD9-81ED-4DB2-BD59-A6C34878D82A}">
                    <a16:rowId xmlns:a16="http://schemas.microsoft.com/office/drawing/2014/main" val="1902213108"/>
                  </a:ext>
                </a:extLst>
              </a:tr>
              <a:tr h="257824">
                <a:tc>
                  <a:txBody>
                    <a:bodyPr/>
                    <a:lstStyle/>
                    <a:p>
                      <a:pPr algn="r"/>
                      <a:r>
                        <a:rPr lang="en-IN" sz="1400" b="1" dirty="0"/>
                        <a:t>Result</a:t>
                      </a:r>
                    </a:p>
                  </a:txBody>
                  <a:tcPr/>
                </a:tc>
                <a:tc>
                  <a:txBody>
                    <a:bodyPr/>
                    <a:lstStyle/>
                    <a:p>
                      <a:r>
                        <a:rPr lang="en-US" sz="1400" dirty="0"/>
                        <a:t>No direct mechanism to return the result</a:t>
                      </a:r>
                      <a:endParaRPr lang="en-IN" sz="1400" dirty="0"/>
                    </a:p>
                  </a:txBody>
                  <a:tcPr/>
                </a:tc>
                <a:tc>
                  <a:txBody>
                    <a:bodyPr/>
                    <a:lstStyle/>
                    <a:p>
                      <a:r>
                        <a:rPr lang="en-US" sz="1400" dirty="0"/>
                        <a:t>Can return a result</a:t>
                      </a:r>
                      <a:endParaRPr lang="en-IN" sz="1400" dirty="0"/>
                    </a:p>
                  </a:txBody>
                  <a:tcPr/>
                </a:tc>
                <a:extLst>
                  <a:ext uri="{0D108BD9-81ED-4DB2-BD59-A6C34878D82A}">
                    <a16:rowId xmlns:a16="http://schemas.microsoft.com/office/drawing/2014/main" val="2537991460"/>
                  </a:ext>
                </a:extLst>
              </a:tr>
              <a:tr h="451192">
                <a:tc>
                  <a:txBody>
                    <a:bodyPr/>
                    <a:lstStyle/>
                    <a:p>
                      <a:pPr algn="r"/>
                      <a:r>
                        <a:rPr lang="en-US" sz="1400" b="1" dirty="0"/>
                        <a:t>Application</a:t>
                      </a:r>
                      <a:endParaRPr lang="en-IN" sz="1400" b="1" dirty="0"/>
                    </a:p>
                  </a:txBody>
                  <a:tcPr/>
                </a:tc>
                <a:tc>
                  <a:txBody>
                    <a:bodyPr/>
                    <a:lstStyle/>
                    <a:p>
                      <a:r>
                        <a:rPr lang="en-IN" sz="1400" dirty="0"/>
                        <a:t>Long-running or CPU-bound operations</a:t>
                      </a:r>
                    </a:p>
                  </a:txBody>
                  <a:tcPr/>
                </a:tc>
                <a:tc>
                  <a:txBody>
                    <a:bodyPr/>
                    <a:lstStyle/>
                    <a:p>
                      <a:r>
                        <a:rPr lang="en-IN" sz="1400" b="1" dirty="0"/>
                        <a:t>TPL is for both:</a:t>
                      </a:r>
                    </a:p>
                    <a:p>
                      <a:r>
                        <a:rPr lang="en-IN" sz="1400" dirty="0"/>
                        <a:t>Short-Running or I/O-bound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Long-running or CPU-bound operations</a:t>
                      </a:r>
                    </a:p>
                  </a:txBody>
                  <a:tcPr/>
                </a:tc>
                <a:extLst>
                  <a:ext uri="{0D108BD9-81ED-4DB2-BD59-A6C34878D82A}">
                    <a16:rowId xmlns:a16="http://schemas.microsoft.com/office/drawing/2014/main" val="18959652"/>
                  </a:ext>
                </a:extLst>
              </a:tr>
            </a:tbl>
          </a:graphicData>
        </a:graphic>
      </p:graphicFrame>
      <p:sp>
        <p:nvSpPr>
          <p:cNvPr id="6" name="Star: 32 Points 5">
            <a:extLst>
              <a:ext uri="{FF2B5EF4-FFF2-40B4-BE49-F238E27FC236}">
                <a16:creationId xmlns:a16="http://schemas.microsoft.com/office/drawing/2014/main" id="{97E12BDF-7194-CECF-DD62-A872D2B0E300}"/>
              </a:ext>
            </a:extLst>
          </p:cNvPr>
          <p:cNvSpPr/>
          <p:nvPr/>
        </p:nvSpPr>
        <p:spPr>
          <a:xfrm rot="21031242">
            <a:off x="9387224" y="210866"/>
            <a:ext cx="2692400" cy="1587916"/>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bg1"/>
                </a:solidFill>
              </a:rPr>
              <a:t>Important!</a:t>
            </a:r>
            <a:endParaRPr lang="en-IN" b="1" dirty="0">
              <a:solidFill>
                <a:schemeClr val="bg1"/>
              </a:solidFill>
            </a:endParaRPr>
          </a:p>
        </p:txBody>
      </p:sp>
    </p:spTree>
    <p:extLst>
      <p:ext uri="{BB962C8B-B14F-4D97-AF65-F5344CB8AC3E}">
        <p14:creationId xmlns:p14="http://schemas.microsoft.com/office/powerpoint/2010/main" val="4014931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11091627" cy="442797"/>
          </a:xfrm>
        </p:spPr>
        <p:txBody>
          <a:bodyPr>
            <a:normAutofit fontScale="90000"/>
          </a:bodyPr>
          <a:lstStyle/>
          <a:p>
            <a:r>
              <a:rPr lang="en-US" sz="2400" dirty="0" err="1"/>
              <a:t>System.Threading.Tasks.Factory.StartNew</a:t>
            </a:r>
            <a:r>
              <a:rPr lang="en-US" sz="2400" dirty="0"/>
              <a:t>() / </a:t>
            </a:r>
            <a:r>
              <a:rPr lang="en-US" sz="2400" dirty="0" err="1"/>
              <a:t>System.Threading.Tasks.Run</a:t>
            </a:r>
            <a:r>
              <a:rPr lang="en-US" sz="2400" dirty="0"/>
              <a:t>() </a:t>
            </a:r>
          </a:p>
        </p:txBody>
      </p:sp>
      <p:sp>
        <p:nvSpPr>
          <p:cNvPr id="4" name="TextBox 3">
            <a:extLst>
              <a:ext uri="{FF2B5EF4-FFF2-40B4-BE49-F238E27FC236}">
                <a16:creationId xmlns:a16="http://schemas.microsoft.com/office/drawing/2014/main" id="{85149EAC-CFCF-F9B9-0796-1B8465FD32A3}"/>
              </a:ext>
            </a:extLst>
          </p:cNvPr>
          <p:cNvSpPr txBox="1"/>
          <p:nvPr/>
        </p:nvSpPr>
        <p:spPr>
          <a:xfrm>
            <a:off x="202906" y="625822"/>
            <a:ext cx="11730789" cy="6281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Tasks Continuation</a:t>
            </a:r>
          </a:p>
          <a:p>
            <a:pPr marL="742950" lvl="1"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Task.ContinueWith</a:t>
            </a:r>
            <a:r>
              <a:rPr lang="en-US" dirty="0">
                <a:solidFill>
                  <a:srgbClr val="242424"/>
                </a:solidFill>
                <a:latin typeface="Calibri" panose="020F0502020204030204" pitchFamily="34" charset="0"/>
                <a:cs typeface="Calibri" panose="020F0502020204030204" pitchFamily="34" charset="0"/>
              </a:rPr>
              <a:t>()</a:t>
            </a:r>
          </a:p>
          <a:p>
            <a:pPr marL="742950" lvl="1"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Task.Factory</a:t>
            </a:r>
            <a:endParaRPr lang="en-US" dirty="0">
              <a:solidFill>
                <a:srgbClr val="242424"/>
              </a:solidFill>
              <a:latin typeface="Calibri" panose="020F0502020204030204" pitchFamily="34" charset="0"/>
              <a:cs typeface="Calibri" panose="020F0502020204030204" pitchFamily="34" charset="0"/>
            </a:endParaRPr>
          </a:p>
          <a:p>
            <a:pPr marL="1200150" lvl="2"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ContinueWhenAll</a:t>
            </a:r>
            <a:r>
              <a:rPr lang="en-US" dirty="0">
                <a:solidFill>
                  <a:srgbClr val="242424"/>
                </a:solidFill>
                <a:latin typeface="Calibri" panose="020F0502020204030204" pitchFamily="34" charset="0"/>
                <a:cs typeface="Calibri" panose="020F0502020204030204" pitchFamily="34" charset="0"/>
              </a:rPr>
              <a:t>()</a:t>
            </a:r>
          </a:p>
          <a:p>
            <a:pPr marL="1200150" lvl="2"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ContinueWhenAny</a:t>
            </a:r>
            <a:r>
              <a:rPr lang="en-US" dirty="0">
                <a:solidFill>
                  <a:srgbClr val="242424"/>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Converging tasks back to the calling thread</a:t>
            </a:r>
          </a:p>
          <a:p>
            <a:pPr marL="742950" lvl="1" indent="-285750">
              <a:lnSpc>
                <a:spcPct val="150000"/>
              </a:lnSpc>
              <a:buFont typeface="Arial" panose="020B0604020202020204" pitchFamily="34" charset="0"/>
              <a:buChar char="•"/>
            </a:pPr>
            <a:r>
              <a:rPr lang="en-US" b="1" dirty="0" err="1">
                <a:solidFill>
                  <a:srgbClr val="242424"/>
                </a:solidFill>
                <a:latin typeface="Calibri" panose="020F0502020204030204" pitchFamily="34" charset="0"/>
                <a:cs typeface="Calibri" panose="020F0502020204030204" pitchFamily="34" charset="0"/>
              </a:rPr>
              <a:t>Task.Wait</a:t>
            </a:r>
            <a:r>
              <a:rPr lang="en-US" b="1" dirty="0">
                <a:solidFill>
                  <a:srgbClr val="242424"/>
                </a:solidFill>
                <a:latin typeface="Calibri" panose="020F0502020204030204" pitchFamily="34" charset="0"/>
                <a:cs typeface="Calibri" panose="020F0502020204030204" pitchFamily="34" charset="0"/>
              </a:rPr>
              <a:t>:</a:t>
            </a:r>
            <a:r>
              <a:rPr lang="en-US" dirty="0">
                <a:solidFill>
                  <a:srgbClr val="242424"/>
                </a:solidFill>
                <a:latin typeface="Calibri" panose="020F0502020204030204" pitchFamily="34" charset="0"/>
                <a:cs typeface="Calibri" panose="020F0502020204030204" pitchFamily="34" charset="0"/>
              </a:rPr>
              <a:t> Waits for the Task to complete execution.</a:t>
            </a:r>
          </a:p>
          <a:p>
            <a:pPr marL="742950" lvl="1" indent="-285750">
              <a:lnSpc>
                <a:spcPct val="150000"/>
              </a:lnSpc>
              <a:buFont typeface="Arial" panose="020B0604020202020204" pitchFamily="34" charset="0"/>
              <a:buChar char="•"/>
            </a:pPr>
            <a:r>
              <a:rPr lang="en-US" b="1" dirty="0" err="1">
                <a:solidFill>
                  <a:srgbClr val="242424"/>
                </a:solidFill>
                <a:latin typeface="Calibri" panose="020F0502020204030204" pitchFamily="34" charset="0"/>
                <a:cs typeface="Calibri" panose="020F0502020204030204" pitchFamily="34" charset="0"/>
              </a:rPr>
              <a:t>Task.WaitAll</a:t>
            </a:r>
            <a:r>
              <a:rPr lang="en-US" b="1" dirty="0">
                <a:solidFill>
                  <a:srgbClr val="242424"/>
                </a:solidFill>
                <a:latin typeface="Calibri" panose="020F0502020204030204" pitchFamily="34" charset="0"/>
                <a:cs typeface="Calibri" panose="020F0502020204030204" pitchFamily="34" charset="0"/>
              </a:rPr>
              <a:t>:</a:t>
            </a:r>
            <a:r>
              <a:rPr lang="en-US" dirty="0">
                <a:solidFill>
                  <a:srgbClr val="242424"/>
                </a:solidFill>
                <a:latin typeface="Calibri" panose="020F0502020204030204" pitchFamily="34" charset="0"/>
                <a:cs typeface="Calibri" panose="020F0502020204030204" pitchFamily="34" charset="0"/>
              </a:rPr>
              <a:t> Waits for all the provided Task objects to complete execution unless the wait is cancelled.</a:t>
            </a:r>
          </a:p>
          <a:p>
            <a:pPr marL="742950" lvl="1" indent="-285750">
              <a:lnSpc>
                <a:spcPct val="150000"/>
              </a:lnSpc>
              <a:buFont typeface="Arial" panose="020B0604020202020204" pitchFamily="34" charset="0"/>
              <a:buChar char="•"/>
            </a:pPr>
            <a:r>
              <a:rPr lang="en-US" b="1" dirty="0" err="1">
                <a:solidFill>
                  <a:srgbClr val="242424"/>
                </a:solidFill>
                <a:latin typeface="Calibri" panose="020F0502020204030204" pitchFamily="34" charset="0"/>
                <a:cs typeface="Calibri" panose="020F0502020204030204" pitchFamily="34" charset="0"/>
              </a:rPr>
              <a:t>Task.WaitAny</a:t>
            </a:r>
            <a:r>
              <a:rPr lang="en-US" b="1" dirty="0">
                <a:solidFill>
                  <a:srgbClr val="242424"/>
                </a:solidFill>
                <a:latin typeface="Calibri" panose="020F0502020204030204" pitchFamily="34" charset="0"/>
                <a:cs typeface="Calibri" panose="020F0502020204030204" pitchFamily="34" charset="0"/>
              </a:rPr>
              <a:t>:</a:t>
            </a:r>
            <a:r>
              <a:rPr lang="en-US" dirty="0">
                <a:solidFill>
                  <a:srgbClr val="242424"/>
                </a:solidFill>
                <a:latin typeface="Calibri" panose="020F0502020204030204" pitchFamily="34" charset="0"/>
                <a:cs typeface="Calibri" panose="020F0502020204030204" pitchFamily="34" charset="0"/>
              </a:rPr>
              <a:t> Waits for any of the provided Task objects to complete execution unless the wait is cancelled.</a:t>
            </a:r>
          </a:p>
          <a:p>
            <a:pPr marL="742950" lvl="1" indent="-285750">
              <a:lnSpc>
                <a:spcPct val="150000"/>
              </a:lnSpc>
              <a:buFont typeface="Arial" panose="020B0604020202020204" pitchFamily="34" charset="0"/>
              <a:buChar char="•"/>
            </a:pPr>
            <a:r>
              <a:rPr lang="en-US" b="1" dirty="0" err="1">
                <a:solidFill>
                  <a:srgbClr val="242424"/>
                </a:solidFill>
                <a:latin typeface="Calibri" panose="020F0502020204030204" pitchFamily="34" charset="0"/>
                <a:cs typeface="Calibri" panose="020F0502020204030204" pitchFamily="34" charset="0"/>
              </a:rPr>
              <a:t>Task.WhenAll</a:t>
            </a:r>
            <a:r>
              <a:rPr lang="en-US" b="1" dirty="0">
                <a:solidFill>
                  <a:srgbClr val="242424"/>
                </a:solidFill>
                <a:latin typeface="Calibri" panose="020F0502020204030204" pitchFamily="34" charset="0"/>
                <a:cs typeface="Calibri" panose="020F0502020204030204" pitchFamily="34" charset="0"/>
              </a:rPr>
              <a:t>:</a:t>
            </a:r>
            <a:r>
              <a:rPr lang="en-US" dirty="0">
                <a:solidFill>
                  <a:srgbClr val="242424"/>
                </a:solidFill>
                <a:latin typeface="Calibri" panose="020F0502020204030204" pitchFamily="34" charset="0"/>
                <a:cs typeface="Calibri" panose="020F0502020204030204" pitchFamily="34" charset="0"/>
              </a:rPr>
              <a:t> Creates a task that will complete when all the Task objects in a collection have completed.</a:t>
            </a:r>
          </a:p>
          <a:p>
            <a:pPr marL="742950" lvl="1" indent="-285750">
              <a:lnSpc>
                <a:spcPct val="150000"/>
              </a:lnSpc>
              <a:buFont typeface="Arial" panose="020B0604020202020204" pitchFamily="34" charset="0"/>
              <a:buChar char="•"/>
            </a:pPr>
            <a:r>
              <a:rPr lang="en-US" b="1" dirty="0" err="1">
                <a:solidFill>
                  <a:srgbClr val="242424"/>
                </a:solidFill>
                <a:latin typeface="Calibri" panose="020F0502020204030204" pitchFamily="34" charset="0"/>
                <a:cs typeface="Calibri" panose="020F0502020204030204" pitchFamily="34" charset="0"/>
              </a:rPr>
              <a:t>Task.WhenAny</a:t>
            </a:r>
            <a:r>
              <a:rPr lang="en-US" b="1" dirty="0">
                <a:solidFill>
                  <a:srgbClr val="242424"/>
                </a:solidFill>
                <a:latin typeface="Calibri" panose="020F0502020204030204" pitchFamily="34" charset="0"/>
                <a:cs typeface="Calibri" panose="020F0502020204030204" pitchFamily="34" charset="0"/>
              </a:rPr>
              <a:t>:</a:t>
            </a:r>
            <a:r>
              <a:rPr lang="en-US" dirty="0">
                <a:solidFill>
                  <a:srgbClr val="242424"/>
                </a:solidFill>
                <a:latin typeface="Calibri" panose="020F0502020204030204" pitchFamily="34" charset="0"/>
                <a:cs typeface="Calibri" panose="020F0502020204030204" pitchFamily="34" charset="0"/>
              </a:rPr>
              <a:t> Creates a task that will complete when any of the supplied tasks have completed.</a:t>
            </a:r>
          </a:p>
          <a:p>
            <a:pPr marL="285750" indent="-285750">
              <a:lnSpc>
                <a:spcPct val="150000"/>
              </a:lnSpc>
              <a:buFont typeface="Arial" panose="020B0604020202020204" pitchFamily="34" charset="0"/>
              <a:buChar char="•"/>
            </a:pPr>
            <a:r>
              <a:rPr lang="en-IN" b="1" dirty="0" err="1">
                <a:solidFill>
                  <a:srgbClr val="242424"/>
                </a:solidFill>
                <a:latin typeface="Calibri" panose="020F0502020204030204" pitchFamily="34" charset="0"/>
                <a:cs typeface="Calibri" panose="020F0502020204030204" pitchFamily="34" charset="0"/>
              </a:rPr>
              <a:t>TaskCreationOptions</a:t>
            </a:r>
            <a:r>
              <a:rPr lang="en-IN" b="1" dirty="0">
                <a:solidFill>
                  <a:srgbClr val="242424"/>
                </a:solidFill>
                <a:latin typeface="Calibri" panose="020F0502020204030204" pitchFamily="34" charset="0"/>
                <a:cs typeface="Calibri" panose="020F0502020204030204" pitchFamily="34" charset="0"/>
              </a:rPr>
              <a:t> - </a:t>
            </a:r>
          </a:p>
          <a:p>
            <a:pPr marL="742950" lvl="1" indent="-285750">
              <a:lnSpc>
                <a:spcPct val="150000"/>
              </a:lnSpc>
              <a:buFont typeface="Arial" panose="020B0604020202020204" pitchFamily="34" charset="0"/>
              <a:buChar char="•"/>
            </a:pPr>
            <a:r>
              <a:rPr lang="en-US" dirty="0">
                <a:solidFill>
                  <a:srgbClr val="242424"/>
                </a:solidFill>
                <a:highlight>
                  <a:srgbClr val="FFFFFF"/>
                </a:highlight>
                <a:latin typeface="Calibri" panose="020F0502020204030204" pitchFamily="34" charset="0"/>
                <a:cs typeface="Calibri" panose="020F0502020204030204" pitchFamily="34" charset="0"/>
                <a:hlinkClick r:id="rId3"/>
              </a:rPr>
              <a:t>https://learn.microsoft.com/en-us/dotnet/api/system.threading.tasks.taskcreationoptions?view=net-8.0</a:t>
            </a:r>
            <a:endParaRPr lang="en-US" sz="1800" dirty="0">
              <a:solidFill>
                <a:srgbClr val="242424"/>
              </a:solidFill>
              <a:highlight>
                <a:srgbClr val="FFFFFF"/>
              </a:highligh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800" dirty="0">
                <a:solidFill>
                  <a:srgbClr val="242424"/>
                </a:solidFill>
                <a:highlight>
                  <a:srgbClr val="FFFFFF"/>
                </a:highlight>
                <a:latin typeface="Calibri" panose="020F0502020204030204" pitchFamily="34" charset="0"/>
                <a:cs typeface="Calibri" panose="020F0502020204030204" pitchFamily="34" charset="0"/>
              </a:rPr>
              <a:t>Child Tasks example</a:t>
            </a:r>
          </a:p>
          <a:p>
            <a:pPr marL="285750" indent="-285750">
              <a:lnSpc>
                <a:spcPct val="150000"/>
              </a:lnSpc>
              <a:buFont typeface="Arial" panose="020B0604020202020204" pitchFamily="34" charset="0"/>
              <a:buChar char="•"/>
            </a:pPr>
            <a:endParaRPr lang="en-US" dirty="0">
              <a:solidFill>
                <a:srgbClr val="24242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216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9863961" cy="442797"/>
          </a:xfrm>
        </p:spPr>
        <p:txBody>
          <a:bodyPr>
            <a:normAutofit fontScale="90000"/>
          </a:bodyPr>
          <a:lstStyle/>
          <a:p>
            <a:pPr marL="0" lvl="0" indent="0">
              <a:buFont typeface="Arial" panose="020B0604020202020204" pitchFamily="34" charset="0"/>
              <a:buNone/>
            </a:pPr>
            <a:r>
              <a:rPr lang="en-IN" sz="2400" dirty="0" err="1"/>
              <a:t>System.Threading.Tasks.Parallel.Invoke</a:t>
            </a:r>
            <a:r>
              <a:rPr lang="en-IN" sz="2400" dirty="0"/>
              <a:t>() vs </a:t>
            </a:r>
            <a:r>
              <a:rPr lang="en-IN" sz="2400" dirty="0" err="1"/>
              <a:t>ForEach</a:t>
            </a:r>
            <a:r>
              <a:rPr lang="en-IN" sz="2400" dirty="0"/>
              <a:t>() vs For()</a:t>
            </a:r>
          </a:p>
        </p:txBody>
      </p:sp>
      <p:sp>
        <p:nvSpPr>
          <p:cNvPr id="4" name="TextBox 3">
            <a:extLst>
              <a:ext uri="{FF2B5EF4-FFF2-40B4-BE49-F238E27FC236}">
                <a16:creationId xmlns:a16="http://schemas.microsoft.com/office/drawing/2014/main" id="{85149EAC-CFCF-F9B9-0796-1B8465FD32A3}"/>
              </a:ext>
            </a:extLst>
          </p:cNvPr>
          <p:cNvSpPr txBox="1"/>
          <p:nvPr/>
        </p:nvSpPr>
        <p:spPr>
          <a:xfrm>
            <a:off x="202906" y="625822"/>
            <a:ext cx="11730789"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Parallel.Invoke</a:t>
            </a:r>
            <a:r>
              <a:rPr lang="en-US" dirty="0">
                <a:solidFill>
                  <a:srgbClr val="242424"/>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Parallel.For</a:t>
            </a:r>
            <a:r>
              <a:rPr lang="en-US" dirty="0">
                <a:solidFill>
                  <a:srgbClr val="242424"/>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dirty="0" err="1">
                <a:solidFill>
                  <a:srgbClr val="242424"/>
                </a:solidFill>
                <a:latin typeface="Calibri" panose="020F0502020204030204" pitchFamily="34" charset="0"/>
                <a:cs typeface="Calibri" panose="020F0502020204030204" pitchFamily="34" charset="0"/>
              </a:rPr>
              <a:t>Parallel.ForEach</a:t>
            </a:r>
            <a:r>
              <a:rPr lang="en-US" dirty="0">
                <a:solidFill>
                  <a:srgbClr val="242424"/>
                </a:solidFill>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endParaRPr lang="en-US" dirty="0">
              <a:solidFill>
                <a:srgbClr val="242424"/>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Demonstrate automating spawning of multiple threads on multi-core</a:t>
            </a:r>
          </a:p>
        </p:txBody>
      </p:sp>
      <p:pic>
        <p:nvPicPr>
          <p:cNvPr id="3" name="Picture 2">
            <a:extLst>
              <a:ext uri="{FF2B5EF4-FFF2-40B4-BE49-F238E27FC236}">
                <a16:creationId xmlns:a16="http://schemas.microsoft.com/office/drawing/2014/main" id="{4304AECC-CE1C-3F6F-33D2-48618EABB910}"/>
              </a:ext>
            </a:extLst>
          </p:cNvPr>
          <p:cNvPicPr>
            <a:picLocks noChangeAspect="1"/>
          </p:cNvPicPr>
          <p:nvPr/>
        </p:nvPicPr>
        <p:blipFill>
          <a:blip r:embed="rId3"/>
          <a:stretch>
            <a:fillRect/>
          </a:stretch>
        </p:blipFill>
        <p:spPr>
          <a:xfrm>
            <a:off x="3133573" y="3429000"/>
            <a:ext cx="5924854" cy="2660787"/>
          </a:xfrm>
          <a:prstGeom prst="rect">
            <a:avLst/>
          </a:prstGeom>
        </p:spPr>
      </p:pic>
    </p:spTree>
    <p:extLst>
      <p:ext uri="{BB962C8B-B14F-4D97-AF65-F5344CB8AC3E}">
        <p14:creationId xmlns:p14="http://schemas.microsoft.com/office/powerpoint/2010/main" val="184135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8111361" cy="442797"/>
          </a:xfrm>
        </p:spPr>
        <p:txBody>
          <a:bodyPr>
            <a:normAutofit fontScale="90000"/>
          </a:bodyPr>
          <a:lstStyle/>
          <a:p>
            <a:r>
              <a:rPr lang="en-IN" sz="2400" dirty="0"/>
              <a:t>PLINQ: </a:t>
            </a:r>
            <a:r>
              <a:rPr lang="en-IN" sz="2400" dirty="0" err="1"/>
              <a:t>System.Linq.ParallelEnumerable.AsParallel</a:t>
            </a:r>
            <a:r>
              <a:rPr lang="en-IN" sz="2400" dirty="0"/>
              <a:t>()</a:t>
            </a:r>
          </a:p>
        </p:txBody>
      </p:sp>
      <p:sp>
        <p:nvSpPr>
          <p:cNvPr id="3" name="TextBox 2">
            <a:extLst>
              <a:ext uri="{FF2B5EF4-FFF2-40B4-BE49-F238E27FC236}">
                <a16:creationId xmlns:a16="http://schemas.microsoft.com/office/drawing/2014/main" id="{95040E94-C979-B247-73E5-8591B8A4A6A9}"/>
              </a:ext>
            </a:extLst>
          </p:cNvPr>
          <p:cNvSpPr txBox="1"/>
          <p:nvPr/>
        </p:nvSpPr>
        <p:spPr>
          <a:xfrm>
            <a:off x="202906" y="625822"/>
            <a:ext cx="11730789"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Demonstrate automating spawning of multiple threads on multi-core</a:t>
            </a:r>
          </a:p>
        </p:txBody>
      </p:sp>
    </p:spTree>
    <p:extLst>
      <p:ext uri="{BB962C8B-B14F-4D97-AF65-F5344CB8AC3E}">
        <p14:creationId xmlns:p14="http://schemas.microsoft.com/office/powerpoint/2010/main" val="72988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7628761" cy="442797"/>
          </a:xfrm>
        </p:spPr>
        <p:txBody>
          <a:bodyPr>
            <a:normAutofit fontScale="90000"/>
          </a:bodyPr>
          <a:lstStyle/>
          <a:p>
            <a:r>
              <a:rPr lang="en-IN" sz="2400" dirty="0"/>
              <a:t>Task-based Asynchronous Pattern (async/await)</a:t>
            </a:r>
          </a:p>
        </p:txBody>
      </p:sp>
      <p:sp>
        <p:nvSpPr>
          <p:cNvPr id="5" name="TextBox 4">
            <a:extLst>
              <a:ext uri="{FF2B5EF4-FFF2-40B4-BE49-F238E27FC236}">
                <a16:creationId xmlns:a16="http://schemas.microsoft.com/office/drawing/2014/main" id="{33D6118D-1AFD-65CF-B587-0F3B0E044490}"/>
              </a:ext>
            </a:extLst>
          </p:cNvPr>
          <p:cNvSpPr txBox="1"/>
          <p:nvPr/>
        </p:nvSpPr>
        <p:spPr>
          <a:xfrm>
            <a:off x="202906" y="625822"/>
            <a:ext cx="11730789"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solidFill>
                  <a:srgbClr val="242424"/>
                </a:solidFill>
                <a:latin typeface="Calibri" panose="020F0502020204030204" pitchFamily="34" charset="0"/>
                <a:cs typeface="Calibri" panose="020F0502020204030204" pitchFamily="34" charset="0"/>
              </a:rPr>
              <a:t>Async-Await:</a:t>
            </a:r>
            <a:r>
              <a:rPr lang="en-US" sz="2000" dirty="0">
                <a:solidFill>
                  <a:srgbClr val="242424"/>
                </a:solidFill>
                <a:latin typeface="Calibri" panose="020F0502020204030204" pitchFamily="34" charset="0"/>
                <a:cs typeface="Calibri" panose="020F0502020204030204" pitchFamily="34" charset="0"/>
              </a:rPr>
              <a:t> They are nothing but </a:t>
            </a:r>
            <a:r>
              <a:rPr lang="en-US" sz="2000" b="1" u="sng" dirty="0">
                <a:solidFill>
                  <a:srgbClr val="242424"/>
                </a:solidFill>
                <a:latin typeface="Calibri" panose="020F0502020204030204" pitchFamily="34" charset="0"/>
                <a:cs typeface="Calibri" panose="020F0502020204030204" pitchFamily="34" charset="0"/>
              </a:rPr>
              <a:t>code markers </a:t>
            </a:r>
            <a:r>
              <a:rPr lang="en-US" sz="2000" dirty="0">
                <a:solidFill>
                  <a:srgbClr val="242424"/>
                </a:solidFill>
                <a:latin typeface="Calibri" panose="020F0502020204030204" pitchFamily="34" charset="0"/>
                <a:cs typeface="Calibri" panose="020F0502020204030204" pitchFamily="34" charset="0"/>
              </a:rPr>
              <a:t>which mark code positions from where control should resume after a task (thread) completes.</a:t>
            </a:r>
          </a:p>
          <a:p>
            <a:pPr marL="285750" indent="-285750">
              <a:lnSpc>
                <a:spcPct val="150000"/>
              </a:lnSpc>
              <a:buFont typeface="Arial" panose="020B0604020202020204" pitchFamily="34" charset="0"/>
              <a:buChar char="•"/>
            </a:pPr>
            <a:r>
              <a:rPr lang="en-US" sz="2000" b="1" dirty="0">
                <a:solidFill>
                  <a:srgbClr val="242424"/>
                </a:solidFill>
                <a:latin typeface="Calibri" panose="020F0502020204030204" pitchFamily="34" charset="0"/>
                <a:cs typeface="Calibri" panose="020F0502020204030204" pitchFamily="34" charset="0"/>
              </a:rPr>
              <a:t>Clean coding pattern </a:t>
            </a:r>
            <a:r>
              <a:rPr lang="en-US" sz="2000" dirty="0">
                <a:solidFill>
                  <a:srgbClr val="242424"/>
                </a:solidFill>
                <a:latin typeface="Calibri" panose="020F0502020204030204" pitchFamily="34" charset="0"/>
                <a:cs typeface="Calibri" panose="020F0502020204030204" pitchFamily="34" charset="0"/>
              </a:rPr>
              <a:t>for </a:t>
            </a:r>
            <a:r>
              <a:rPr lang="en-US" sz="2000" b="1" dirty="0">
                <a:solidFill>
                  <a:srgbClr val="242424"/>
                </a:solidFill>
                <a:latin typeface="Calibri" panose="020F0502020204030204" pitchFamily="34" charset="0"/>
                <a:cs typeface="Calibri" panose="020F0502020204030204" pitchFamily="34" charset="0"/>
              </a:rPr>
              <a:t>Asynchronous Programming </a:t>
            </a:r>
            <a:r>
              <a:rPr lang="en-US" sz="2000" dirty="0">
                <a:solidFill>
                  <a:srgbClr val="242424"/>
                </a:solidFill>
                <a:latin typeface="Calibri" panose="020F0502020204030204" pitchFamily="34" charset="0"/>
                <a:cs typeface="Calibri" panose="020F0502020204030204" pitchFamily="34" charset="0"/>
              </a:rPr>
              <a:t>without much learning curve.</a:t>
            </a:r>
          </a:p>
          <a:p>
            <a:pPr marL="285750" indent="-285750">
              <a:lnSpc>
                <a:spcPct val="150000"/>
              </a:lnSpc>
              <a:buFont typeface="Arial" panose="020B0604020202020204" pitchFamily="34" charset="0"/>
              <a:buChar char="•"/>
            </a:pPr>
            <a:r>
              <a:rPr lang="en-US" sz="2000" b="1" dirty="0">
                <a:solidFill>
                  <a:srgbClr val="FF0000"/>
                </a:solidFill>
                <a:latin typeface="Calibri" panose="020F0502020204030204" pitchFamily="34" charset="0"/>
                <a:cs typeface="Calibri" panose="020F0502020204030204" pitchFamily="34" charset="0"/>
              </a:rPr>
              <a:t>Asynchronous code does NOT use Worker Threads.</a:t>
            </a:r>
          </a:p>
          <a:p>
            <a:pPr marL="285750" indent="-285750">
              <a:lnSpc>
                <a:spcPct val="150000"/>
              </a:lnSpc>
              <a:buFont typeface="Arial" panose="020B0604020202020204" pitchFamily="34" charset="0"/>
              <a:buChar char="•"/>
            </a:pPr>
            <a:r>
              <a:rPr lang="en-US" sz="2000" b="1" dirty="0">
                <a:solidFill>
                  <a:srgbClr val="FF0000"/>
                </a:solidFill>
                <a:latin typeface="Calibri" panose="020F0502020204030204" pitchFamily="34" charset="0"/>
                <a:cs typeface="Calibri" panose="020F0502020204030204" pitchFamily="34" charset="0"/>
              </a:rPr>
              <a:t>Main Thread only executes whole code.</a:t>
            </a:r>
            <a:endParaRPr lang="en-US" sz="2000" dirty="0">
              <a:solidFill>
                <a:srgbClr val="FF00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B87BFD-09CE-6F63-BCCF-C82549097B94}"/>
              </a:ext>
            </a:extLst>
          </p:cNvPr>
          <p:cNvPicPr>
            <a:picLocks noChangeAspect="1"/>
          </p:cNvPicPr>
          <p:nvPr/>
        </p:nvPicPr>
        <p:blipFill>
          <a:blip r:embed="rId3"/>
          <a:stretch>
            <a:fillRect/>
          </a:stretch>
        </p:blipFill>
        <p:spPr>
          <a:xfrm>
            <a:off x="1006515" y="3429000"/>
            <a:ext cx="2444876" cy="2076557"/>
          </a:xfrm>
          <a:prstGeom prst="rect">
            <a:avLst/>
          </a:prstGeom>
        </p:spPr>
      </p:pic>
      <p:pic>
        <p:nvPicPr>
          <p:cNvPr id="7" name="Picture 6">
            <a:extLst>
              <a:ext uri="{FF2B5EF4-FFF2-40B4-BE49-F238E27FC236}">
                <a16:creationId xmlns:a16="http://schemas.microsoft.com/office/drawing/2014/main" id="{BB1739D9-B680-F377-0302-5748CB920C4A}"/>
              </a:ext>
            </a:extLst>
          </p:cNvPr>
          <p:cNvPicPr>
            <a:picLocks noChangeAspect="1"/>
          </p:cNvPicPr>
          <p:nvPr/>
        </p:nvPicPr>
        <p:blipFill>
          <a:blip r:embed="rId4"/>
          <a:stretch>
            <a:fillRect/>
          </a:stretch>
        </p:blipFill>
        <p:spPr>
          <a:xfrm>
            <a:off x="7661055" y="3429000"/>
            <a:ext cx="2159111" cy="2368672"/>
          </a:xfrm>
          <a:prstGeom prst="rect">
            <a:avLst/>
          </a:prstGeom>
        </p:spPr>
      </p:pic>
      <p:sp>
        <p:nvSpPr>
          <p:cNvPr id="9" name="TextBox 8">
            <a:extLst>
              <a:ext uri="{FF2B5EF4-FFF2-40B4-BE49-F238E27FC236}">
                <a16:creationId xmlns:a16="http://schemas.microsoft.com/office/drawing/2014/main" id="{882CFF8A-ABE1-EEB7-F3B7-67D890EB6539}"/>
              </a:ext>
            </a:extLst>
          </p:cNvPr>
          <p:cNvSpPr txBox="1"/>
          <p:nvPr/>
        </p:nvSpPr>
        <p:spPr>
          <a:xfrm>
            <a:off x="1511993" y="3081483"/>
            <a:ext cx="1506053" cy="369332"/>
          </a:xfrm>
          <a:prstGeom prst="rect">
            <a:avLst/>
          </a:prstGeom>
          <a:noFill/>
        </p:spPr>
        <p:txBody>
          <a:bodyPr wrap="none" rtlCol="0">
            <a:spAutoFit/>
          </a:bodyPr>
          <a:lstStyle/>
          <a:p>
            <a:r>
              <a:rPr lang="en-US" b="1" dirty="0"/>
              <a:t>Before Await</a:t>
            </a:r>
            <a:endParaRPr lang="en-IN" b="1" dirty="0"/>
          </a:p>
        </p:txBody>
      </p:sp>
      <p:sp>
        <p:nvSpPr>
          <p:cNvPr id="10" name="TextBox 9">
            <a:extLst>
              <a:ext uri="{FF2B5EF4-FFF2-40B4-BE49-F238E27FC236}">
                <a16:creationId xmlns:a16="http://schemas.microsoft.com/office/drawing/2014/main" id="{E47B7D28-9F9B-9002-A05A-00E6EE489A18}"/>
              </a:ext>
            </a:extLst>
          </p:cNvPr>
          <p:cNvSpPr txBox="1"/>
          <p:nvPr/>
        </p:nvSpPr>
        <p:spPr>
          <a:xfrm>
            <a:off x="8074786" y="3081483"/>
            <a:ext cx="1331647" cy="369332"/>
          </a:xfrm>
          <a:prstGeom prst="rect">
            <a:avLst/>
          </a:prstGeom>
          <a:noFill/>
        </p:spPr>
        <p:txBody>
          <a:bodyPr wrap="none" rtlCol="0">
            <a:spAutoFit/>
          </a:bodyPr>
          <a:lstStyle/>
          <a:p>
            <a:r>
              <a:rPr lang="en-US" b="1" dirty="0"/>
              <a:t>After Await</a:t>
            </a:r>
            <a:endParaRPr lang="en-IN" b="1" dirty="0"/>
          </a:p>
        </p:txBody>
      </p:sp>
      <p:sp>
        <p:nvSpPr>
          <p:cNvPr id="11" name="TextBox 10">
            <a:extLst>
              <a:ext uri="{FF2B5EF4-FFF2-40B4-BE49-F238E27FC236}">
                <a16:creationId xmlns:a16="http://schemas.microsoft.com/office/drawing/2014/main" id="{93197840-D316-0C3A-0A7B-75C748794CF4}"/>
              </a:ext>
            </a:extLst>
          </p:cNvPr>
          <p:cNvSpPr txBox="1"/>
          <p:nvPr/>
        </p:nvSpPr>
        <p:spPr>
          <a:xfrm>
            <a:off x="5676901" y="5791444"/>
            <a:ext cx="6362700" cy="646331"/>
          </a:xfrm>
          <a:prstGeom prst="rect">
            <a:avLst/>
          </a:prstGeom>
          <a:noFill/>
        </p:spPr>
        <p:txBody>
          <a:bodyPr wrap="square" rtlCol="0">
            <a:spAutoFit/>
          </a:bodyPr>
          <a:lstStyle/>
          <a:p>
            <a:r>
              <a:rPr lang="en-US" dirty="0"/>
              <a:t>A “</a:t>
            </a:r>
            <a:r>
              <a:rPr lang="en-US" b="1" dirty="0"/>
              <a:t>lightweight callback worker thread” </a:t>
            </a:r>
            <a:r>
              <a:rPr lang="en-US" dirty="0"/>
              <a:t>to update Main thread about await statement completion &amp; move ahead from there.</a:t>
            </a:r>
            <a:endParaRPr lang="en-IN" dirty="0"/>
          </a:p>
        </p:txBody>
      </p:sp>
    </p:spTree>
    <p:extLst>
      <p:ext uri="{BB962C8B-B14F-4D97-AF65-F5344CB8AC3E}">
        <p14:creationId xmlns:p14="http://schemas.microsoft.com/office/powerpoint/2010/main" val="3055301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7628761" cy="442797"/>
          </a:xfrm>
        </p:spPr>
        <p:txBody>
          <a:bodyPr>
            <a:normAutofit fontScale="90000"/>
          </a:bodyPr>
          <a:lstStyle/>
          <a:p>
            <a:r>
              <a:rPr lang="en-IN" sz="2400" dirty="0"/>
              <a:t>Task-based Asynchronous Pattern (async/await)</a:t>
            </a:r>
          </a:p>
        </p:txBody>
      </p:sp>
      <p:sp>
        <p:nvSpPr>
          <p:cNvPr id="5" name="TextBox 4">
            <a:extLst>
              <a:ext uri="{FF2B5EF4-FFF2-40B4-BE49-F238E27FC236}">
                <a16:creationId xmlns:a16="http://schemas.microsoft.com/office/drawing/2014/main" id="{33D6118D-1AFD-65CF-B587-0F3B0E044490}"/>
              </a:ext>
            </a:extLst>
          </p:cNvPr>
          <p:cNvSpPr txBox="1"/>
          <p:nvPr/>
        </p:nvSpPr>
        <p:spPr>
          <a:xfrm>
            <a:off x="202906" y="625822"/>
            <a:ext cx="11730789" cy="5062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242424"/>
                </a:solidFill>
                <a:latin typeface="Calibri" panose="020F0502020204030204" pitchFamily="34" charset="0"/>
                <a:cs typeface="Calibri" panose="020F0502020204030204" pitchFamily="34" charset="0"/>
              </a:rPr>
              <a:t>Explain concept of “</a:t>
            </a:r>
            <a:r>
              <a:rPr lang="en-US" sz="2000" b="1" dirty="0">
                <a:solidFill>
                  <a:srgbClr val="242424"/>
                </a:solidFill>
                <a:latin typeface="Calibri" panose="020F0502020204030204" pitchFamily="34" charset="0"/>
                <a:cs typeface="Calibri" panose="020F0502020204030204" pitchFamily="34" charset="0"/>
              </a:rPr>
              <a:t>State Machine”.</a:t>
            </a:r>
            <a:endParaRPr lang="en-US" sz="2000" dirty="0">
              <a:solidFill>
                <a:srgbClr val="FF00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C3F43E2-7678-D4EA-D22E-7A8B78C392DD}"/>
              </a:ext>
            </a:extLst>
          </p:cNvPr>
          <p:cNvPicPr>
            <a:picLocks noChangeAspect="1"/>
          </p:cNvPicPr>
          <p:nvPr/>
        </p:nvPicPr>
        <p:blipFill>
          <a:blip r:embed="rId3"/>
          <a:stretch>
            <a:fillRect/>
          </a:stretch>
        </p:blipFill>
        <p:spPr>
          <a:xfrm>
            <a:off x="694119" y="1768985"/>
            <a:ext cx="3511730" cy="1555830"/>
          </a:xfrm>
          <a:prstGeom prst="rect">
            <a:avLst/>
          </a:prstGeom>
        </p:spPr>
      </p:pic>
      <p:pic>
        <p:nvPicPr>
          <p:cNvPr id="4" name="Picture 3">
            <a:extLst>
              <a:ext uri="{FF2B5EF4-FFF2-40B4-BE49-F238E27FC236}">
                <a16:creationId xmlns:a16="http://schemas.microsoft.com/office/drawing/2014/main" id="{E96D206B-33DC-47DC-C376-19829E04D121}"/>
              </a:ext>
            </a:extLst>
          </p:cNvPr>
          <p:cNvPicPr>
            <a:picLocks noChangeAspect="1"/>
          </p:cNvPicPr>
          <p:nvPr/>
        </p:nvPicPr>
        <p:blipFill>
          <a:blip r:embed="rId4"/>
          <a:stretch>
            <a:fillRect/>
          </a:stretch>
        </p:blipFill>
        <p:spPr>
          <a:xfrm>
            <a:off x="4599401" y="1241468"/>
            <a:ext cx="2254366" cy="2952902"/>
          </a:xfrm>
          <a:prstGeom prst="rect">
            <a:avLst/>
          </a:prstGeom>
        </p:spPr>
      </p:pic>
      <p:pic>
        <p:nvPicPr>
          <p:cNvPr id="12" name="Picture 11">
            <a:extLst>
              <a:ext uri="{FF2B5EF4-FFF2-40B4-BE49-F238E27FC236}">
                <a16:creationId xmlns:a16="http://schemas.microsoft.com/office/drawing/2014/main" id="{1C3644C7-7AB4-F55E-5DEE-99A4325C1C1E}"/>
              </a:ext>
            </a:extLst>
          </p:cNvPr>
          <p:cNvPicPr>
            <a:picLocks noChangeAspect="1"/>
          </p:cNvPicPr>
          <p:nvPr/>
        </p:nvPicPr>
        <p:blipFill>
          <a:blip r:embed="rId5"/>
          <a:stretch>
            <a:fillRect/>
          </a:stretch>
        </p:blipFill>
        <p:spPr>
          <a:xfrm>
            <a:off x="8119514" y="1539934"/>
            <a:ext cx="3251367" cy="2654436"/>
          </a:xfrm>
          <a:prstGeom prst="rect">
            <a:avLst/>
          </a:prstGeom>
        </p:spPr>
      </p:pic>
      <p:sp>
        <p:nvSpPr>
          <p:cNvPr id="14" name="TextBox 13">
            <a:extLst>
              <a:ext uri="{FF2B5EF4-FFF2-40B4-BE49-F238E27FC236}">
                <a16:creationId xmlns:a16="http://schemas.microsoft.com/office/drawing/2014/main" id="{B67BDF43-5E60-B20D-7F14-569CFDB96DA8}"/>
              </a:ext>
            </a:extLst>
          </p:cNvPr>
          <p:cNvSpPr txBox="1"/>
          <p:nvPr/>
        </p:nvSpPr>
        <p:spPr>
          <a:xfrm>
            <a:off x="202906" y="4877881"/>
            <a:ext cx="10676762"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err="1">
                <a:latin typeface="Calibri" panose="020F0502020204030204" pitchFamily="34" charset="0"/>
                <a:cs typeface="Calibri" panose="020F0502020204030204" pitchFamily="34" charset="0"/>
              </a:rPr>
              <a:t>ConfigureAwait</a:t>
            </a:r>
            <a:r>
              <a:rPr lang="en-IN" b="1" dirty="0">
                <a:latin typeface="Calibri" panose="020F0502020204030204" pitchFamily="34" charset="0"/>
                <a:cs typeface="Calibri" panose="020F0502020204030204" pitchFamily="34" charset="0"/>
              </a:rPr>
              <a:t>(true):</a:t>
            </a:r>
            <a:r>
              <a:rPr lang="en-I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Runs the rest of the code on the same thread the code before the await was run on.</a:t>
            </a:r>
          </a:p>
          <a:p>
            <a:pPr marL="285750" indent="-285750">
              <a:lnSpc>
                <a:spcPct val="150000"/>
              </a:lnSpc>
              <a:buFont typeface="Arial" panose="020B0604020202020204" pitchFamily="34" charset="0"/>
              <a:buChar char="•"/>
            </a:pPr>
            <a:r>
              <a:rPr lang="en-US" b="1" dirty="0" err="1">
                <a:latin typeface="Calibri" panose="020F0502020204030204" pitchFamily="34" charset="0"/>
                <a:cs typeface="Calibri" panose="020F0502020204030204" pitchFamily="34" charset="0"/>
              </a:rPr>
              <a:t>ConfigureAwait</a:t>
            </a:r>
            <a:r>
              <a:rPr lang="en-US" b="1" dirty="0">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 Runs the rest of the code on the same thread the awaited code was run 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320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Processor Cores &amp; Multi Threading</a:t>
            </a:r>
          </a:p>
        </p:txBody>
      </p:sp>
      <p:sp>
        <p:nvSpPr>
          <p:cNvPr id="3" name="Subtitle 2">
            <a:extLst>
              <a:ext uri="{FF2B5EF4-FFF2-40B4-BE49-F238E27FC236}">
                <a16:creationId xmlns:a16="http://schemas.microsoft.com/office/drawing/2014/main" id="{10EB1306-D196-2F10-50B2-2C79FD20C109}"/>
              </a:ext>
            </a:extLst>
          </p:cNvPr>
          <p:cNvSpPr txBox="1">
            <a:spLocks/>
          </p:cNvSpPr>
          <p:nvPr/>
        </p:nvSpPr>
        <p:spPr>
          <a:xfrm>
            <a:off x="135466" y="798220"/>
            <a:ext cx="11989094" cy="13184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panose="020F0502020204030204" pitchFamily="34" charset="0"/>
                <a:cs typeface="Calibri" panose="020F0502020204030204" pitchFamily="34" charset="0"/>
              </a:rPr>
              <a:t>A </a:t>
            </a:r>
            <a:r>
              <a:rPr lang="en-US" sz="1600" b="1" dirty="0">
                <a:latin typeface="Calibri" panose="020F0502020204030204" pitchFamily="34" charset="0"/>
                <a:cs typeface="Calibri" panose="020F0502020204030204" pitchFamily="34" charset="0"/>
              </a:rPr>
              <a:t>CPU </a:t>
            </a:r>
            <a:r>
              <a:rPr lang="en-US" sz="1600" dirty="0">
                <a:latin typeface="Calibri" panose="020F0502020204030204" pitchFamily="34" charset="0"/>
                <a:cs typeface="Calibri" panose="020F0502020204030204" pitchFamily="34" charset="0"/>
              </a:rPr>
              <a:t>is the primary component of a computer that processes data and instructions to run the operating system and applications.</a:t>
            </a:r>
          </a:p>
          <a:p>
            <a:r>
              <a:rPr lang="en-US" sz="1600" b="1" i="0" dirty="0">
                <a:solidFill>
                  <a:srgbClr val="000000"/>
                </a:solidFill>
                <a:effectLst/>
                <a:latin typeface="Calibri" panose="020F0502020204030204" pitchFamily="34" charset="0"/>
                <a:cs typeface="Calibri" panose="020F0502020204030204" pitchFamily="34" charset="0"/>
              </a:rPr>
              <a:t>Core (</a:t>
            </a:r>
            <a:r>
              <a:rPr lang="en-US" sz="1600" b="1" i="1" dirty="0">
                <a:solidFill>
                  <a:srgbClr val="000000"/>
                </a:solidFill>
                <a:effectLst/>
                <a:latin typeface="Calibri" panose="020F0502020204030204" pitchFamily="34" charset="0"/>
                <a:cs typeface="Calibri" panose="020F0502020204030204" pitchFamily="34" charset="0"/>
              </a:rPr>
              <a:t>Heart of Processor</a:t>
            </a:r>
            <a:r>
              <a:rPr lang="en-US" sz="1600" b="1" i="0" dirty="0">
                <a:solidFill>
                  <a:srgbClr val="000000"/>
                </a:solidFill>
                <a:effectLst/>
                <a:latin typeface="Calibri" panose="020F0502020204030204" pitchFamily="34" charset="0"/>
                <a:cs typeface="Calibri" panose="020F0502020204030204" pitchFamily="34" charset="0"/>
              </a:rPr>
              <a:t>) </a:t>
            </a:r>
            <a:r>
              <a:rPr lang="en-US" sz="1600" i="0" dirty="0">
                <a:solidFill>
                  <a:srgbClr val="000000"/>
                </a:solidFill>
                <a:effectLst/>
                <a:latin typeface="Calibri" panose="020F0502020204030204" pitchFamily="34" charset="0"/>
                <a:cs typeface="Calibri" panose="020F0502020204030204" pitchFamily="34" charset="0"/>
              </a:rPr>
              <a:t>- Process the instructions and data, according to the directions of a software program in the computer's memory.</a:t>
            </a:r>
          </a:p>
          <a:p>
            <a:pPr lvl="1"/>
            <a:r>
              <a:rPr lang="en-US" sz="1600" b="1" i="0" dirty="0">
                <a:solidFill>
                  <a:srgbClr val="000000"/>
                </a:solidFill>
                <a:effectLst/>
                <a:latin typeface="Calibri" panose="020F0502020204030204" pitchFamily="34" charset="0"/>
                <a:cs typeface="Calibri" panose="020F0502020204030204" pitchFamily="34" charset="0"/>
              </a:rPr>
              <a:t>Physical Core:</a:t>
            </a:r>
            <a:r>
              <a:rPr lang="en-US" sz="1600" i="0" dirty="0">
                <a:solidFill>
                  <a:srgbClr val="000000"/>
                </a:solidFill>
                <a:effectLst/>
                <a:latin typeface="Calibri" panose="020F0502020204030204" pitchFamily="34" charset="0"/>
                <a:cs typeface="Calibri" panose="020F0502020204030204" pitchFamily="34" charset="0"/>
              </a:rPr>
              <a:t> Real processing unit that's built into a processor.</a:t>
            </a:r>
          </a:p>
          <a:p>
            <a:pPr lvl="1"/>
            <a:r>
              <a:rPr lang="en-US" sz="1600" b="1" i="0" dirty="0">
                <a:solidFill>
                  <a:srgbClr val="000000"/>
                </a:solidFill>
                <a:effectLst/>
                <a:latin typeface="Calibri" panose="020F0502020204030204" pitchFamily="34" charset="0"/>
                <a:cs typeface="Calibri" panose="020F0502020204030204" pitchFamily="34" charset="0"/>
              </a:rPr>
              <a:t>Logical Core:</a:t>
            </a:r>
            <a:r>
              <a:rPr lang="en-US" sz="1600" i="0" dirty="0">
                <a:solidFill>
                  <a:srgbClr val="000000"/>
                </a:solidFill>
                <a:effectLst/>
                <a:latin typeface="Calibri" panose="020F0502020204030204" pitchFamily="34" charset="0"/>
                <a:cs typeface="Calibri" panose="020F0502020204030204" pitchFamily="34" charset="0"/>
              </a:rPr>
              <a:t> Logical processing unit that's created by using SMT technology to simulate additional cores.</a:t>
            </a:r>
          </a:p>
        </p:txBody>
      </p:sp>
      <p:pic>
        <p:nvPicPr>
          <p:cNvPr id="4" name="Picture 3">
            <a:extLst>
              <a:ext uri="{FF2B5EF4-FFF2-40B4-BE49-F238E27FC236}">
                <a16:creationId xmlns:a16="http://schemas.microsoft.com/office/drawing/2014/main" id="{50063EEB-FE5C-CE1A-32CE-518462F75A1A}"/>
              </a:ext>
            </a:extLst>
          </p:cNvPr>
          <p:cNvPicPr>
            <a:picLocks noChangeAspect="1"/>
          </p:cNvPicPr>
          <p:nvPr/>
        </p:nvPicPr>
        <p:blipFill>
          <a:blip r:embed="rId3"/>
          <a:stretch>
            <a:fillRect/>
          </a:stretch>
        </p:blipFill>
        <p:spPr>
          <a:xfrm>
            <a:off x="1999720" y="2959505"/>
            <a:ext cx="9648825" cy="26574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933B88E-C636-B214-89B1-6628CC70B660}"/>
              </a:ext>
            </a:extLst>
          </p:cNvPr>
          <p:cNvSpPr txBox="1"/>
          <p:nvPr/>
        </p:nvSpPr>
        <p:spPr>
          <a:xfrm>
            <a:off x="6250592" y="5887540"/>
            <a:ext cx="5397953" cy="523220"/>
          </a:xfrm>
          <a:prstGeom prst="rect">
            <a:avLst/>
          </a:prstGeom>
          <a:noFill/>
        </p:spPr>
        <p:txBody>
          <a:bodyPr wrap="none" rtlCol="0">
            <a:spAutoFit/>
          </a:bodyPr>
          <a:lstStyle/>
          <a:p>
            <a:r>
              <a:rPr lang="en-IN" sz="1400" b="1" i="1" dirty="0">
                <a:effectLst/>
                <a:latin typeface="Calibri" panose="020F0502020204030204" pitchFamily="34" charset="0"/>
                <a:cs typeface="Calibri" panose="020F0502020204030204" pitchFamily="34" charset="0"/>
              </a:rPr>
              <a:t>SMT:</a:t>
            </a:r>
            <a:r>
              <a:rPr lang="en-IN" sz="1400" b="0" i="1" dirty="0">
                <a:effectLst/>
                <a:latin typeface="Calibri" panose="020F0502020204030204" pitchFamily="34" charset="0"/>
                <a:cs typeface="Calibri" panose="020F0502020204030204" pitchFamily="34" charset="0"/>
              </a:rPr>
              <a:t> Simultaneous Multithreading.</a:t>
            </a:r>
          </a:p>
          <a:p>
            <a:r>
              <a:rPr lang="en-IN" sz="1400" b="1" i="1" dirty="0">
                <a:latin typeface="Calibri" panose="020F0502020204030204" pitchFamily="34" charset="0"/>
                <a:cs typeface="Calibri" panose="020F0502020204030204" pitchFamily="34" charset="0"/>
              </a:rPr>
              <a:t>Intel’s </a:t>
            </a:r>
            <a:r>
              <a:rPr lang="en-US" sz="1400" b="1" i="1" dirty="0">
                <a:effectLst/>
                <a:latin typeface="Calibri" panose="020F0502020204030204" pitchFamily="34" charset="0"/>
                <a:cs typeface="Calibri" panose="020F0502020204030204" pitchFamily="34" charset="0"/>
              </a:rPr>
              <a:t>Proprietary Name:</a:t>
            </a:r>
            <a:r>
              <a:rPr lang="en-US" sz="1400" b="0" i="1" dirty="0">
                <a:effectLst/>
                <a:latin typeface="Calibri" panose="020F0502020204030204" pitchFamily="34" charset="0"/>
                <a:cs typeface="Calibri" panose="020F0502020204030204" pitchFamily="34" charset="0"/>
              </a:rPr>
              <a:t> Hyper-Threading Technology (HT Technology)</a:t>
            </a:r>
            <a:endParaRPr lang="en-IN" sz="1400" b="0" i="1"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B9C283F-421B-2E53-BAA1-05FF4DBCAFE2}"/>
              </a:ext>
            </a:extLst>
          </p:cNvPr>
          <p:cNvSpPr txBox="1"/>
          <p:nvPr/>
        </p:nvSpPr>
        <p:spPr>
          <a:xfrm>
            <a:off x="135466" y="3872745"/>
            <a:ext cx="1644120" cy="830997"/>
          </a:xfrm>
          <a:prstGeom prst="rect">
            <a:avLst/>
          </a:prstGeom>
          <a:noFill/>
        </p:spPr>
        <p:txBody>
          <a:bodyPr wrap="square" rtlCol="0">
            <a:spAutoFit/>
          </a:bodyPr>
          <a:lstStyle/>
          <a:p>
            <a:pPr algn="ctr"/>
            <a:r>
              <a:rPr lang="en-US" sz="2400" b="1" i="0" dirty="0">
                <a:effectLst/>
                <a:latin typeface="Calibri" panose="020F0502020204030204" pitchFamily="34" charset="0"/>
                <a:cs typeface="Calibri" panose="020F0502020204030204" pitchFamily="34" charset="0"/>
              </a:rPr>
              <a:t>Types of Processor</a:t>
            </a:r>
            <a:endParaRPr lang="en-IN" sz="2400" b="0" i="0" dirty="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B87123A-F8AF-E775-CD8A-4E2DD149331A}"/>
              </a:ext>
            </a:extLst>
          </p:cNvPr>
          <p:cNvSpPr txBox="1"/>
          <p:nvPr/>
        </p:nvSpPr>
        <p:spPr>
          <a:xfrm>
            <a:off x="732095" y="2298301"/>
            <a:ext cx="10727810" cy="338554"/>
          </a:xfrm>
          <a:prstGeom prst="rect">
            <a:avLst/>
          </a:prstGeom>
          <a:noFill/>
        </p:spPr>
        <p:txBody>
          <a:bodyPr wrap="none" rtlCol="0">
            <a:spAutoFit/>
          </a:bodyPr>
          <a:lstStyle/>
          <a:p>
            <a:pPr algn="ctr"/>
            <a:r>
              <a:rPr lang="en-US" sz="1600" b="1" dirty="0">
                <a:solidFill>
                  <a:srgbClr val="0070C0"/>
                </a:solidFill>
                <a:latin typeface="Grandview" panose="020B0502040204020203" pitchFamily="34" charset="0"/>
                <a:cs typeface="Calibri" panose="020F0502020204030204" pitchFamily="34" charset="0"/>
              </a:rPr>
              <a:t>Total Number Of Logical Processors </a:t>
            </a:r>
            <a:r>
              <a:rPr lang="en-US" sz="1600" dirty="0">
                <a:solidFill>
                  <a:srgbClr val="0070C0"/>
                </a:solidFill>
                <a:latin typeface="Grandview" panose="020B0502040204020203" pitchFamily="34" charset="0"/>
                <a:cs typeface="Calibri" panose="020F0502020204030204" pitchFamily="34" charset="0"/>
              </a:rPr>
              <a:t>= </a:t>
            </a:r>
            <a:r>
              <a:rPr lang="en-US" sz="1600" i="1" dirty="0">
                <a:solidFill>
                  <a:srgbClr val="0070C0"/>
                </a:solidFill>
                <a:latin typeface="Grandview" panose="020B0502040204020203" pitchFamily="34" charset="0"/>
                <a:cs typeface="Calibri" panose="020F0502020204030204" pitchFamily="34" charset="0"/>
              </a:rPr>
              <a:t>Number of CPUs * Number of Cores per CPU * Number of Threads Per Cor</a:t>
            </a:r>
            <a:r>
              <a:rPr lang="en-US" sz="1600" dirty="0">
                <a:solidFill>
                  <a:srgbClr val="0070C0"/>
                </a:solidFill>
                <a:latin typeface="Grandview" panose="020B0502040204020203" pitchFamily="34" charset="0"/>
                <a:cs typeface="Calibri" panose="020F0502020204030204" pitchFamily="34" charset="0"/>
              </a:rPr>
              <a:t>e</a:t>
            </a:r>
          </a:p>
        </p:txBody>
      </p:sp>
    </p:spTree>
    <p:extLst>
      <p:ext uri="{BB962C8B-B14F-4D97-AF65-F5344CB8AC3E}">
        <p14:creationId xmlns:p14="http://schemas.microsoft.com/office/powerpoint/2010/main" val="2989033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7628761" cy="442797"/>
          </a:xfrm>
        </p:spPr>
        <p:txBody>
          <a:bodyPr>
            <a:normAutofit fontScale="90000"/>
          </a:bodyPr>
          <a:lstStyle/>
          <a:p>
            <a:r>
              <a:rPr lang="en-IN" sz="2400" dirty="0"/>
              <a:t>Task-based Asynchronous Pattern (async/await)</a:t>
            </a:r>
          </a:p>
        </p:txBody>
      </p:sp>
      <p:pic>
        <p:nvPicPr>
          <p:cNvPr id="3" name="Picture 2">
            <a:extLst>
              <a:ext uri="{FF2B5EF4-FFF2-40B4-BE49-F238E27FC236}">
                <a16:creationId xmlns:a16="http://schemas.microsoft.com/office/drawing/2014/main" id="{27542FE6-F679-706D-ADFB-2B52F1572028}"/>
              </a:ext>
            </a:extLst>
          </p:cNvPr>
          <p:cNvPicPr>
            <a:picLocks noChangeAspect="1"/>
          </p:cNvPicPr>
          <p:nvPr/>
        </p:nvPicPr>
        <p:blipFill>
          <a:blip r:embed="rId3"/>
          <a:stretch>
            <a:fillRect/>
          </a:stretch>
        </p:blipFill>
        <p:spPr>
          <a:xfrm>
            <a:off x="316201" y="838083"/>
            <a:ext cx="11559597" cy="250201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1F7DD6A-C068-D011-430B-127424992FFE}"/>
              </a:ext>
            </a:extLst>
          </p:cNvPr>
          <p:cNvPicPr>
            <a:picLocks noChangeAspect="1"/>
          </p:cNvPicPr>
          <p:nvPr/>
        </p:nvPicPr>
        <p:blipFill>
          <a:blip r:embed="rId4"/>
          <a:stretch>
            <a:fillRect/>
          </a:stretch>
        </p:blipFill>
        <p:spPr>
          <a:xfrm>
            <a:off x="3051017" y="3403600"/>
            <a:ext cx="6089963" cy="3054507"/>
          </a:xfrm>
          <a:prstGeom prst="rect">
            <a:avLst/>
          </a:prstGeom>
        </p:spPr>
      </p:pic>
    </p:spTree>
    <p:extLst>
      <p:ext uri="{BB962C8B-B14F-4D97-AF65-F5344CB8AC3E}">
        <p14:creationId xmlns:p14="http://schemas.microsoft.com/office/powerpoint/2010/main" val="160471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778058" y="1596522"/>
            <a:ext cx="5804008" cy="825836"/>
          </a:xfrm>
        </p:spPr>
        <p:txBody>
          <a:bodyPr/>
          <a:lstStyle/>
          <a:p>
            <a:pPr algn="ctr"/>
            <a:r>
              <a:rPr lang="en-IN"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CPU-Bound vs I/O-Bound Process</a:t>
            </a:r>
          </a:p>
        </p:txBody>
      </p:sp>
      <p:sp>
        <p:nvSpPr>
          <p:cNvPr id="10" name="TextBox 9">
            <a:extLst>
              <a:ext uri="{FF2B5EF4-FFF2-40B4-BE49-F238E27FC236}">
                <a16:creationId xmlns:a16="http://schemas.microsoft.com/office/drawing/2014/main" id="{33D20F8D-E968-89BF-03F0-792F81B731D0}"/>
              </a:ext>
            </a:extLst>
          </p:cNvPr>
          <p:cNvSpPr txBox="1"/>
          <p:nvPr/>
        </p:nvSpPr>
        <p:spPr>
          <a:xfrm>
            <a:off x="129047" y="562012"/>
            <a:ext cx="11730789" cy="400110"/>
          </a:xfrm>
          <a:prstGeom prst="rect">
            <a:avLst/>
          </a:prstGeom>
          <a:noFill/>
        </p:spPr>
        <p:txBody>
          <a:bodyPr wrap="square" rtlCol="0">
            <a:spAutoFit/>
          </a:bodyPr>
          <a:lstStyle/>
          <a:p>
            <a:pPr algn="ctr"/>
            <a:r>
              <a:rPr lang="en-US" sz="2000" b="1" i="0" dirty="0">
                <a:solidFill>
                  <a:srgbClr val="000000"/>
                </a:solidFill>
                <a:effectLst/>
                <a:latin typeface="Mulish"/>
              </a:rPr>
              <a:t>Process</a:t>
            </a:r>
            <a:r>
              <a:rPr lang="en-US" sz="2000" i="0" dirty="0">
                <a:solidFill>
                  <a:srgbClr val="000000"/>
                </a:solidFill>
                <a:effectLst/>
                <a:latin typeface="Mulish"/>
              </a:rPr>
              <a:t> execution consists of a cycle of </a:t>
            </a:r>
            <a:r>
              <a:rPr lang="en-US" sz="2000" b="1" i="0" dirty="0">
                <a:solidFill>
                  <a:srgbClr val="000000"/>
                </a:solidFill>
                <a:effectLst/>
                <a:latin typeface="Mulish"/>
              </a:rPr>
              <a:t>CPU execution </a:t>
            </a:r>
            <a:r>
              <a:rPr lang="en-US" sz="2000" i="0" dirty="0">
                <a:solidFill>
                  <a:srgbClr val="000000"/>
                </a:solidFill>
                <a:effectLst/>
                <a:latin typeface="Mulish"/>
              </a:rPr>
              <a:t>and </a:t>
            </a:r>
            <a:r>
              <a:rPr lang="en-US" sz="2000" b="1" i="0" dirty="0">
                <a:solidFill>
                  <a:srgbClr val="000000"/>
                </a:solidFill>
                <a:effectLst/>
                <a:latin typeface="Mulish"/>
              </a:rPr>
              <a:t>I/O wait</a:t>
            </a:r>
            <a:r>
              <a:rPr lang="en-US" sz="2000" i="0" dirty="0">
                <a:solidFill>
                  <a:srgbClr val="000000"/>
                </a:solidFill>
                <a:effectLst/>
                <a:latin typeface="Mulish"/>
              </a:rPr>
              <a:t>.</a:t>
            </a:r>
            <a:endParaRPr lang="en-IN" sz="2000" dirty="0">
              <a:latin typeface="Mulish"/>
            </a:endParaRPr>
          </a:p>
        </p:txBody>
      </p:sp>
      <p:cxnSp>
        <p:nvCxnSpPr>
          <p:cNvPr id="5" name="Connector: Curved 4">
            <a:extLst>
              <a:ext uri="{FF2B5EF4-FFF2-40B4-BE49-F238E27FC236}">
                <a16:creationId xmlns:a16="http://schemas.microsoft.com/office/drawing/2014/main" id="{C2907FE2-BC1E-7E51-6ADB-9AFFFEE608EB}"/>
              </a:ext>
            </a:extLst>
          </p:cNvPr>
          <p:cNvCxnSpPr>
            <a:cxnSpLocks/>
          </p:cNvCxnSpPr>
          <p:nvPr/>
        </p:nvCxnSpPr>
        <p:spPr>
          <a:xfrm rot="16200000" flipV="1">
            <a:off x="7692148" y="927184"/>
            <a:ext cx="435942" cy="39029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nector: Curved 5">
            <a:extLst>
              <a:ext uri="{FF2B5EF4-FFF2-40B4-BE49-F238E27FC236}">
                <a16:creationId xmlns:a16="http://schemas.microsoft.com/office/drawing/2014/main" id="{9F4BDF37-A83E-2786-1164-696EBA131EC6}"/>
              </a:ext>
            </a:extLst>
          </p:cNvPr>
          <p:cNvCxnSpPr>
            <a:cxnSpLocks/>
          </p:cNvCxnSpPr>
          <p:nvPr/>
        </p:nvCxnSpPr>
        <p:spPr>
          <a:xfrm rot="5400000" flipH="1" flipV="1">
            <a:off x="8463619" y="873287"/>
            <a:ext cx="475800" cy="47578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D0CA58A-A48C-3DF0-26A9-8E251C14AB02}"/>
              </a:ext>
            </a:extLst>
          </p:cNvPr>
          <p:cNvSpPr txBox="1"/>
          <p:nvPr/>
        </p:nvSpPr>
        <p:spPr>
          <a:xfrm>
            <a:off x="3674967" y="1211019"/>
            <a:ext cx="5708057" cy="400110"/>
          </a:xfrm>
          <a:prstGeom prst="rect">
            <a:avLst/>
          </a:prstGeom>
          <a:noFill/>
        </p:spPr>
        <p:txBody>
          <a:bodyPr wrap="square" rtlCol="0">
            <a:spAutoFit/>
          </a:bodyPr>
          <a:lstStyle/>
          <a:p>
            <a:r>
              <a:rPr lang="en-US" sz="2000" b="1" dirty="0"/>
              <a:t>Processes </a:t>
            </a:r>
            <a:r>
              <a:rPr lang="en-US" sz="2000" dirty="0"/>
              <a:t>alternate between these </a:t>
            </a:r>
            <a:r>
              <a:rPr lang="en-US" sz="2000" b="1" dirty="0"/>
              <a:t>two states</a:t>
            </a:r>
            <a:endParaRPr lang="en-IN" sz="2000" b="1" dirty="0"/>
          </a:p>
        </p:txBody>
      </p:sp>
      <p:pic>
        <p:nvPicPr>
          <p:cNvPr id="1026" name="Picture 2" descr="Example of CPU Bound">
            <a:extLst>
              <a:ext uri="{FF2B5EF4-FFF2-40B4-BE49-F238E27FC236}">
                <a16:creationId xmlns:a16="http://schemas.microsoft.com/office/drawing/2014/main" id="{C80D3235-2708-F3EA-F2B3-41DDC6256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86" y="1833287"/>
            <a:ext cx="7420906" cy="19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O Bound">
            <a:extLst>
              <a:ext uri="{FF2B5EF4-FFF2-40B4-BE49-F238E27FC236}">
                <a16:creationId xmlns:a16="http://schemas.microsoft.com/office/drawing/2014/main" id="{144FF73F-FF54-B9AD-D2FA-1780963F8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87" y="4230043"/>
            <a:ext cx="7420906" cy="19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Arrow: Left 14">
            <a:extLst>
              <a:ext uri="{FF2B5EF4-FFF2-40B4-BE49-F238E27FC236}">
                <a16:creationId xmlns:a16="http://schemas.microsoft.com/office/drawing/2014/main" id="{C7662E1F-78FE-5221-71AF-01AA6FC6FBC3}"/>
              </a:ext>
            </a:extLst>
          </p:cNvPr>
          <p:cNvSpPr/>
          <p:nvPr/>
        </p:nvSpPr>
        <p:spPr>
          <a:xfrm>
            <a:off x="7911130" y="4333674"/>
            <a:ext cx="2944800" cy="913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i="0" dirty="0">
                <a:solidFill>
                  <a:schemeClr val="bg1"/>
                </a:solidFill>
                <a:effectLst/>
                <a:latin typeface="IBM Plex Sans" panose="020F0502020204030204" pitchFamily="34" charset="0"/>
              </a:rPr>
              <a:t>I/O Bound Process</a:t>
            </a:r>
          </a:p>
        </p:txBody>
      </p:sp>
      <p:sp>
        <p:nvSpPr>
          <p:cNvPr id="16" name="Arrow: Left 15">
            <a:extLst>
              <a:ext uri="{FF2B5EF4-FFF2-40B4-BE49-F238E27FC236}">
                <a16:creationId xmlns:a16="http://schemas.microsoft.com/office/drawing/2014/main" id="{580D1793-5B71-7BD2-D28A-6111D7266E8F}"/>
              </a:ext>
            </a:extLst>
          </p:cNvPr>
          <p:cNvSpPr/>
          <p:nvPr/>
        </p:nvSpPr>
        <p:spPr>
          <a:xfrm>
            <a:off x="7910119" y="1771338"/>
            <a:ext cx="2945811" cy="913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i="0" dirty="0">
                <a:solidFill>
                  <a:schemeClr val="bg1"/>
                </a:solidFill>
                <a:effectLst/>
                <a:latin typeface="IBM Plex Sans" panose="020F0502020204030204" pitchFamily="34" charset="0"/>
              </a:rPr>
              <a:t>CPU Bound Process</a:t>
            </a:r>
          </a:p>
        </p:txBody>
      </p:sp>
      <p:sp>
        <p:nvSpPr>
          <p:cNvPr id="17" name="TextBox 16">
            <a:extLst>
              <a:ext uri="{FF2B5EF4-FFF2-40B4-BE49-F238E27FC236}">
                <a16:creationId xmlns:a16="http://schemas.microsoft.com/office/drawing/2014/main" id="{2CEB24C6-9551-2127-1D70-DFA0667F48A7}"/>
              </a:ext>
            </a:extLst>
          </p:cNvPr>
          <p:cNvSpPr txBox="1"/>
          <p:nvPr/>
        </p:nvSpPr>
        <p:spPr>
          <a:xfrm>
            <a:off x="8463628" y="5054140"/>
            <a:ext cx="3570140" cy="1169551"/>
          </a:xfrm>
          <a:prstGeom prst="rect">
            <a:avLst/>
          </a:prstGeom>
          <a:noFill/>
        </p:spPr>
        <p:txBody>
          <a:bodyPr wrap="square" rtlCol="0">
            <a:spAutoFit/>
          </a:bodyPr>
          <a:lstStyle/>
          <a:p>
            <a:r>
              <a:rPr lang="en-US" sz="1400" b="1" dirty="0"/>
              <a:t>Examples:</a:t>
            </a:r>
          </a:p>
          <a:p>
            <a:pPr marL="285750" indent="-285750">
              <a:buFont typeface="Arial" panose="020B0604020202020204" pitchFamily="34" charset="0"/>
              <a:buChar char="•"/>
            </a:pPr>
            <a:r>
              <a:rPr lang="en-US" sz="1400" dirty="0"/>
              <a:t>Writing/Reading Files</a:t>
            </a:r>
          </a:p>
          <a:p>
            <a:pPr marL="285750" indent="-285750">
              <a:buFont typeface="Arial" panose="020B0604020202020204" pitchFamily="34" charset="0"/>
              <a:buChar char="•"/>
            </a:pPr>
            <a:r>
              <a:rPr lang="en-US" sz="1400" dirty="0"/>
              <a:t>Copying/Moving Files</a:t>
            </a:r>
          </a:p>
          <a:p>
            <a:pPr marL="285750" indent="-285750">
              <a:buFont typeface="Arial" panose="020B0604020202020204" pitchFamily="34" charset="0"/>
              <a:buChar char="•"/>
            </a:pPr>
            <a:r>
              <a:rPr lang="en-US" sz="1400" dirty="0"/>
              <a:t>Transferring/Downloading Files</a:t>
            </a:r>
          </a:p>
          <a:p>
            <a:pPr marL="285750" indent="-285750">
              <a:buFont typeface="Arial" panose="020B0604020202020204" pitchFamily="34" charset="0"/>
              <a:buChar char="•"/>
            </a:pPr>
            <a:r>
              <a:rPr lang="en-US" sz="1400" dirty="0"/>
              <a:t>Making API requests to External Systems</a:t>
            </a:r>
            <a:endParaRPr lang="en-IN" sz="1400" dirty="0"/>
          </a:p>
        </p:txBody>
      </p:sp>
      <p:sp>
        <p:nvSpPr>
          <p:cNvPr id="18" name="TextBox 17">
            <a:extLst>
              <a:ext uri="{FF2B5EF4-FFF2-40B4-BE49-F238E27FC236}">
                <a16:creationId xmlns:a16="http://schemas.microsoft.com/office/drawing/2014/main" id="{7ECC3F8F-B02E-8CF2-1697-679B08488D60}"/>
              </a:ext>
            </a:extLst>
          </p:cNvPr>
          <p:cNvSpPr txBox="1"/>
          <p:nvPr/>
        </p:nvSpPr>
        <p:spPr>
          <a:xfrm>
            <a:off x="8463628" y="2506904"/>
            <a:ext cx="2729921" cy="1600438"/>
          </a:xfrm>
          <a:prstGeom prst="rect">
            <a:avLst/>
          </a:prstGeom>
          <a:noFill/>
        </p:spPr>
        <p:txBody>
          <a:bodyPr wrap="square" rtlCol="0">
            <a:spAutoFit/>
          </a:bodyPr>
          <a:lstStyle/>
          <a:p>
            <a:r>
              <a:rPr lang="en-US" sz="1400" b="1" dirty="0"/>
              <a:t>Examples:</a:t>
            </a:r>
          </a:p>
          <a:p>
            <a:pPr marL="285750" indent="-285750">
              <a:buFont typeface="Arial" panose="020B0604020202020204" pitchFamily="34" charset="0"/>
              <a:buChar char="•"/>
            </a:pPr>
            <a:r>
              <a:rPr lang="en-US" sz="1400" dirty="0"/>
              <a:t>Graphics rendering</a:t>
            </a:r>
          </a:p>
          <a:p>
            <a:pPr marL="285750" indent="-285750">
              <a:buFont typeface="Arial" panose="020B0604020202020204" pitchFamily="34" charset="0"/>
              <a:buChar char="•"/>
            </a:pPr>
            <a:r>
              <a:rPr lang="en-US" sz="1400" dirty="0"/>
              <a:t>Mathematical calculations</a:t>
            </a:r>
          </a:p>
          <a:p>
            <a:pPr marL="285750" indent="-285750">
              <a:buFont typeface="Arial" panose="020B0604020202020204" pitchFamily="34" charset="0"/>
              <a:buChar char="•"/>
            </a:pPr>
            <a:r>
              <a:rPr lang="en-US" sz="1400" dirty="0"/>
              <a:t>Image or video compression</a:t>
            </a:r>
          </a:p>
          <a:p>
            <a:pPr marL="285750" indent="-285750">
              <a:buFont typeface="Arial" panose="020B0604020202020204" pitchFamily="34" charset="0"/>
              <a:buChar char="•"/>
            </a:pPr>
            <a:r>
              <a:rPr lang="en-US" sz="1400" dirty="0"/>
              <a:t>Cryptographic operations</a:t>
            </a:r>
          </a:p>
          <a:p>
            <a:pPr marL="285750" indent="-285750">
              <a:buFont typeface="Arial" panose="020B0604020202020204" pitchFamily="34" charset="0"/>
              <a:buChar char="•"/>
            </a:pPr>
            <a:r>
              <a:rPr lang="en-US" sz="1400" dirty="0"/>
              <a:t>Data-intensive computations</a:t>
            </a:r>
          </a:p>
          <a:p>
            <a:pPr marL="285750" indent="-285750">
              <a:buFont typeface="Arial" panose="020B0604020202020204" pitchFamily="34" charset="0"/>
              <a:buChar char="•"/>
            </a:pPr>
            <a:r>
              <a:rPr lang="en-US" sz="1400" dirty="0"/>
              <a:t>Image resizing</a:t>
            </a:r>
          </a:p>
        </p:txBody>
      </p:sp>
      <p:sp>
        <p:nvSpPr>
          <p:cNvPr id="3" name="Star: 32 Points 2">
            <a:extLst>
              <a:ext uri="{FF2B5EF4-FFF2-40B4-BE49-F238E27FC236}">
                <a16:creationId xmlns:a16="http://schemas.microsoft.com/office/drawing/2014/main" id="{AB98D50D-B2D6-D4A8-B545-D4FB2E77D03B}"/>
              </a:ext>
            </a:extLst>
          </p:cNvPr>
          <p:cNvSpPr/>
          <p:nvPr/>
        </p:nvSpPr>
        <p:spPr>
          <a:xfrm rot="21031242">
            <a:off x="9578903" y="402419"/>
            <a:ext cx="2529087" cy="1229905"/>
          </a:xfrm>
          <a:prstGeom prst="star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bg1"/>
                </a:solidFill>
              </a:rPr>
              <a:t>Important!</a:t>
            </a:r>
            <a:endParaRPr lang="en-IN" b="1" dirty="0">
              <a:solidFill>
                <a:schemeClr val="bg1"/>
              </a:solidFill>
            </a:endParaRPr>
          </a:p>
        </p:txBody>
      </p:sp>
    </p:spTree>
    <p:extLst>
      <p:ext uri="{BB962C8B-B14F-4D97-AF65-F5344CB8AC3E}">
        <p14:creationId xmlns:p14="http://schemas.microsoft.com/office/powerpoint/2010/main" val="422096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Operating System &amp; Multi Tasking</a:t>
            </a:r>
          </a:p>
        </p:txBody>
      </p:sp>
      <p:pic>
        <p:nvPicPr>
          <p:cNvPr id="6" name="Picture 5">
            <a:extLst>
              <a:ext uri="{FF2B5EF4-FFF2-40B4-BE49-F238E27FC236}">
                <a16:creationId xmlns:a16="http://schemas.microsoft.com/office/drawing/2014/main" id="{5164BAF5-B238-8CC9-197E-D85C1B3AE149}"/>
              </a:ext>
            </a:extLst>
          </p:cNvPr>
          <p:cNvPicPr>
            <a:picLocks noChangeAspect="1"/>
          </p:cNvPicPr>
          <p:nvPr/>
        </p:nvPicPr>
        <p:blipFill>
          <a:blip r:embed="rId3"/>
          <a:stretch>
            <a:fillRect/>
          </a:stretch>
        </p:blipFill>
        <p:spPr>
          <a:xfrm>
            <a:off x="152105" y="765989"/>
            <a:ext cx="5152483" cy="5443064"/>
          </a:xfrm>
          <a:prstGeom prst="rect">
            <a:avLst/>
          </a:prstGeom>
          <a:ln>
            <a:noFill/>
          </a:ln>
          <a:effectLst>
            <a:outerShdw blurRad="292100" dist="139700" dir="2700000" algn="tl" rotWithShape="0">
              <a:srgbClr val="333333">
                <a:alpha val="65000"/>
              </a:srgbClr>
            </a:outerShdw>
          </a:effectLst>
        </p:spPr>
      </p:pic>
      <p:graphicFrame>
        <p:nvGraphicFramePr>
          <p:cNvPr id="9" name="Content Placeholder 3">
            <a:extLst>
              <a:ext uri="{FF2B5EF4-FFF2-40B4-BE49-F238E27FC236}">
                <a16:creationId xmlns:a16="http://schemas.microsoft.com/office/drawing/2014/main" id="{DF34A7A5-81F9-F6E1-9C97-FAABF3D735BB}"/>
              </a:ext>
            </a:extLst>
          </p:cNvPr>
          <p:cNvGraphicFramePr>
            <a:graphicFrameLocks/>
          </p:cNvGraphicFramePr>
          <p:nvPr>
            <p:extLst>
              <p:ext uri="{D42A27DB-BD31-4B8C-83A1-F6EECF244321}">
                <p14:modId xmlns:p14="http://schemas.microsoft.com/office/powerpoint/2010/main" val="4003593916"/>
              </p:ext>
            </p:extLst>
          </p:nvPr>
        </p:nvGraphicFramePr>
        <p:xfrm>
          <a:off x="5445342" y="765989"/>
          <a:ext cx="6594554" cy="2560320"/>
        </p:xfrm>
        <a:graphic>
          <a:graphicData uri="http://schemas.openxmlformats.org/drawingml/2006/table">
            <a:tbl>
              <a:tblPr firstRow="1" bandRow="1">
                <a:tableStyleId>{5C22544A-7EE6-4342-B048-85BDC9FD1C3A}</a:tableStyleId>
              </a:tblPr>
              <a:tblGrid>
                <a:gridCol w="2962058">
                  <a:extLst>
                    <a:ext uri="{9D8B030D-6E8A-4147-A177-3AD203B41FA5}">
                      <a16:colId xmlns:a16="http://schemas.microsoft.com/office/drawing/2014/main" val="1915319329"/>
                    </a:ext>
                  </a:extLst>
                </a:gridCol>
                <a:gridCol w="3632496">
                  <a:extLst>
                    <a:ext uri="{9D8B030D-6E8A-4147-A177-3AD203B41FA5}">
                      <a16:colId xmlns:a16="http://schemas.microsoft.com/office/drawing/2014/main" val="20462779"/>
                    </a:ext>
                  </a:extLst>
                </a:gridCol>
              </a:tblGrid>
              <a:tr h="251616">
                <a:tc>
                  <a:txBody>
                    <a:bodyPr/>
                    <a:lstStyle/>
                    <a:p>
                      <a:pPr algn="ctr"/>
                      <a:r>
                        <a:rPr lang="en-US" dirty="0">
                          <a:latin typeface="Calibri" panose="020F0502020204030204" pitchFamily="34" charset="0"/>
                          <a:cs typeface="Calibri" panose="020F0502020204030204" pitchFamily="34" charset="0"/>
                        </a:rPr>
                        <a:t>PROGRAM</a:t>
                      </a:r>
                      <a:endParaRPr lang="en-IN" dirty="0">
                        <a:latin typeface="Calibri" panose="020F0502020204030204" pitchFamily="34" charset="0"/>
                        <a:cs typeface="Calibri" panose="020F0502020204030204" pitchFamily="34" charset="0"/>
                      </a:endParaRPr>
                    </a:p>
                  </a:txBody>
                  <a:tcPr anchor="ctr"/>
                </a:tc>
                <a:tc>
                  <a:txBody>
                    <a:bodyPr/>
                    <a:lstStyle/>
                    <a:p>
                      <a:pPr algn="ctr"/>
                      <a:r>
                        <a:rPr lang="en-US" dirty="0">
                          <a:latin typeface="Calibri" panose="020F0502020204030204" pitchFamily="34" charset="0"/>
                          <a:cs typeface="Calibri" panose="020F0502020204030204" pitchFamily="34" charset="0"/>
                        </a:rPr>
                        <a:t>PROCESS</a:t>
                      </a:r>
                      <a:endParaRPr lang="en-IN"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011094874"/>
                  </a:ext>
                </a:extLst>
              </a:tr>
              <a:tr h="684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List of instructions that gets stored on a hard disk in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 does not require any other resources.</a:t>
                      </a:r>
                    </a:p>
                  </a:txBody>
                  <a:tcPr anchor="ctr"/>
                </a:tc>
                <a:tc>
                  <a:txBody>
                    <a:bodyPr/>
                    <a:lstStyle/>
                    <a:p>
                      <a:pPr algn="l"/>
                      <a:r>
                        <a:rPr lang="en-US" dirty="0">
                          <a:latin typeface="Calibri" panose="020F0502020204030204" pitchFamily="34" charset="0"/>
                          <a:cs typeface="Calibri" panose="020F0502020204030204" pitchFamily="34" charset="0"/>
                        </a:rPr>
                        <a:t>When a program loads to RAM and starts running, it becomes a </a:t>
                      </a:r>
                      <a:r>
                        <a:rPr lang="en-US" b="1" dirty="0">
                          <a:latin typeface="Calibri" panose="020F0502020204030204" pitchFamily="34" charset="0"/>
                          <a:cs typeface="Calibri" panose="020F0502020204030204" pitchFamily="34" charset="0"/>
                        </a:rPr>
                        <a:t>process</a:t>
                      </a:r>
                      <a:r>
                        <a:rPr lang="en-US" b="0" dirty="0">
                          <a:latin typeface="Calibri" panose="020F0502020204030204" pitchFamily="34" charset="0"/>
                          <a:cs typeface="Calibri" panose="020F0502020204030204" pitchFamily="34" charset="0"/>
                        </a:rPr>
                        <a:t>.</a:t>
                      </a:r>
                    </a:p>
                    <a:p>
                      <a:pPr algn="l"/>
                      <a:endParaRPr lang="en-US" b="0" dirty="0">
                        <a:latin typeface="Calibri" panose="020F0502020204030204" pitchFamily="34" charset="0"/>
                        <a:cs typeface="Calibri" panose="020F0502020204030204" pitchFamily="34" charset="0"/>
                      </a:endParaRPr>
                    </a:p>
                    <a:p>
                      <a:pPr algn="l"/>
                      <a:r>
                        <a:rPr lang="en-US" b="0" dirty="0">
                          <a:latin typeface="Calibri" panose="020F0502020204030204" pitchFamily="34" charset="0"/>
                          <a:cs typeface="Calibri" panose="020F0502020204030204" pitchFamily="34" charset="0"/>
                        </a:rPr>
                        <a:t>It holds resources: </a:t>
                      </a:r>
                      <a:r>
                        <a:rPr lang="en-US" b="0" i="1" dirty="0">
                          <a:latin typeface="Calibri" panose="020F0502020204030204" pitchFamily="34" charset="0"/>
                          <a:cs typeface="Calibri" panose="020F0502020204030204" pitchFamily="34" charset="0"/>
                        </a:rPr>
                        <a:t>CPU, Memory, Address, Disk, I/O, etc.</a:t>
                      </a:r>
                      <a:endParaRPr lang="en-IN" b="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344689100"/>
                  </a:ext>
                </a:extLst>
              </a:tr>
              <a:tr h="251616">
                <a:tc>
                  <a:txBody>
                    <a:bodyPr/>
                    <a:lstStyle/>
                    <a:p>
                      <a:pPr algn="l"/>
                      <a:r>
                        <a:rPr lang="en-US" b="1" dirty="0">
                          <a:latin typeface="Calibri" panose="020F0502020204030204" pitchFamily="34" charset="0"/>
                          <a:cs typeface="Calibri" panose="020F0502020204030204" pitchFamily="34" charset="0"/>
                        </a:rPr>
                        <a:t>Passive </a:t>
                      </a:r>
                      <a:r>
                        <a:rPr lang="en-US" dirty="0">
                          <a:latin typeface="Calibri" panose="020F0502020204030204" pitchFamily="34" charset="0"/>
                          <a:cs typeface="Calibri" panose="020F0502020204030204" pitchFamily="34" charset="0"/>
                        </a:rPr>
                        <a:t>in Nature</a:t>
                      </a:r>
                      <a:endParaRPr lang="en-IN" dirty="0">
                        <a:latin typeface="Calibri" panose="020F0502020204030204" pitchFamily="34" charset="0"/>
                        <a:cs typeface="Calibri" panose="020F0502020204030204" pitchFamily="34" charset="0"/>
                      </a:endParaRPr>
                    </a:p>
                  </a:txBody>
                  <a:tcPr anchor="ctr"/>
                </a:tc>
                <a:tc>
                  <a:txBody>
                    <a:bodyPr/>
                    <a:lstStyle/>
                    <a:p>
                      <a:pPr algn="l"/>
                      <a:r>
                        <a:rPr lang="en-US" b="1" dirty="0">
                          <a:latin typeface="Calibri" panose="020F0502020204030204" pitchFamily="34" charset="0"/>
                          <a:cs typeface="Calibri" panose="020F0502020204030204" pitchFamily="34" charset="0"/>
                        </a:rPr>
                        <a:t>Active </a:t>
                      </a:r>
                      <a:r>
                        <a:rPr lang="en-US" dirty="0">
                          <a:latin typeface="Calibri" panose="020F0502020204030204" pitchFamily="34" charset="0"/>
                          <a:cs typeface="Calibri" panose="020F0502020204030204" pitchFamily="34" charset="0"/>
                        </a:rPr>
                        <a:t>in Nature</a:t>
                      </a:r>
                      <a:endParaRPr lang="en-IN"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903329189"/>
                  </a:ext>
                </a:extLst>
              </a:tr>
              <a:tr h="251616">
                <a:tc>
                  <a:txBody>
                    <a:bodyPr/>
                    <a:lstStyle/>
                    <a:p>
                      <a:pPr algn="l"/>
                      <a:r>
                        <a:rPr lang="en-US" b="1" dirty="0"/>
                        <a:t>Longer </a:t>
                      </a:r>
                      <a:r>
                        <a:rPr lang="en-US" dirty="0"/>
                        <a:t>Lifespan</a:t>
                      </a:r>
                      <a:endParaRPr lang="en-IN" dirty="0"/>
                    </a:p>
                  </a:txBody>
                  <a:tcPr anchor="ctr"/>
                </a:tc>
                <a:tc>
                  <a:txBody>
                    <a:bodyPr/>
                    <a:lstStyle/>
                    <a:p>
                      <a:pPr algn="l"/>
                      <a:r>
                        <a:rPr lang="en-US" b="1" dirty="0"/>
                        <a:t>Limited</a:t>
                      </a:r>
                      <a:r>
                        <a:rPr lang="en-US" dirty="0"/>
                        <a:t> Lifespan</a:t>
                      </a:r>
                      <a:endParaRPr lang="en-IN" dirty="0"/>
                    </a:p>
                  </a:txBody>
                  <a:tcPr anchor="ctr"/>
                </a:tc>
                <a:extLst>
                  <a:ext uri="{0D108BD9-81ED-4DB2-BD59-A6C34878D82A}">
                    <a16:rowId xmlns:a16="http://schemas.microsoft.com/office/drawing/2014/main" val="1519284235"/>
                  </a:ext>
                </a:extLst>
              </a:tr>
            </a:tbl>
          </a:graphicData>
        </a:graphic>
      </p:graphicFrame>
      <p:sp>
        <p:nvSpPr>
          <p:cNvPr id="10" name="TextBox 9">
            <a:extLst>
              <a:ext uri="{FF2B5EF4-FFF2-40B4-BE49-F238E27FC236}">
                <a16:creationId xmlns:a16="http://schemas.microsoft.com/office/drawing/2014/main" id="{33D20F8D-E968-89BF-03F0-792F81B731D0}"/>
              </a:ext>
            </a:extLst>
          </p:cNvPr>
          <p:cNvSpPr txBox="1"/>
          <p:nvPr/>
        </p:nvSpPr>
        <p:spPr>
          <a:xfrm>
            <a:off x="5619511" y="3531692"/>
            <a:ext cx="6246216" cy="2603918"/>
          </a:xfrm>
          <a:prstGeom prst="rect">
            <a:avLst/>
          </a:prstGeom>
          <a:noFill/>
        </p:spPr>
        <p:txBody>
          <a:bodyPr wrap="square" rtlCol="0">
            <a:spAutoFit/>
          </a:bodyPr>
          <a:lstStyle/>
          <a:p>
            <a:r>
              <a:rPr lang="en-US" sz="2000" b="0" i="1" dirty="0">
                <a:solidFill>
                  <a:schemeClr val="tx1">
                    <a:lumMod val="95000"/>
                    <a:lumOff val="5000"/>
                  </a:schemeClr>
                </a:solidFill>
                <a:effectLst/>
                <a:latin typeface="Calibri" panose="020F0502020204030204" pitchFamily="34" charset="0"/>
                <a:cs typeface="Calibri" panose="020F0502020204030204" pitchFamily="34" charset="0"/>
              </a:rPr>
              <a:t>A </a:t>
            </a:r>
            <a:r>
              <a:rPr lang="en-US" sz="2000" b="1" i="1" dirty="0">
                <a:solidFill>
                  <a:schemeClr val="tx1">
                    <a:lumMod val="95000"/>
                    <a:lumOff val="5000"/>
                  </a:schemeClr>
                </a:solidFill>
                <a:effectLst/>
                <a:latin typeface="Calibri" panose="020F0502020204030204" pitchFamily="34" charset="0"/>
                <a:cs typeface="Calibri" panose="020F0502020204030204" pitchFamily="34" charset="0"/>
              </a:rPr>
              <a:t>Thread</a:t>
            </a:r>
            <a:r>
              <a:rPr lang="en-US" sz="2000" b="0" i="1" dirty="0">
                <a:solidFill>
                  <a:schemeClr val="tx1">
                    <a:lumMod val="95000"/>
                    <a:lumOff val="5000"/>
                  </a:schemeClr>
                </a:solidFill>
                <a:effectLst/>
                <a:latin typeface="Calibri" panose="020F0502020204030204" pitchFamily="34" charset="0"/>
                <a:cs typeface="Calibri" panose="020F0502020204030204" pitchFamily="34" charset="0"/>
              </a:rPr>
              <a:t> is the smallest unit of execution within a process.</a:t>
            </a:r>
          </a:p>
          <a:p>
            <a:endParaRPr lang="en-US" sz="1100" i="1" dirty="0">
              <a:solidFill>
                <a:schemeClr val="tx1">
                  <a:lumMod val="95000"/>
                  <a:lumOff val="5000"/>
                </a:schemeClr>
              </a:solidFill>
              <a:latin typeface="Calibri" panose="020F0502020204030204" pitchFamily="34" charset="0"/>
              <a:cs typeface="Calibri" panose="020F0502020204030204" pitchFamily="34" charset="0"/>
            </a:endParaRPr>
          </a:p>
          <a:p>
            <a:pPr marL="285750" indent="-285750" algn="just">
              <a:lnSpc>
                <a:spcPct val="150000"/>
              </a:lnSpc>
              <a:buFont typeface="Wingdings" panose="05000000000000000000" pitchFamily="2" charset="2"/>
              <a:buChar char="Ø"/>
            </a:pPr>
            <a:r>
              <a:rPr lang="en-US" i="1" dirty="0">
                <a:solidFill>
                  <a:schemeClr val="tx1">
                    <a:lumMod val="95000"/>
                    <a:lumOff val="5000"/>
                  </a:schemeClr>
                </a:solidFill>
                <a:latin typeface="Calibri" panose="020F0502020204030204" pitchFamily="34" charset="0"/>
                <a:cs typeface="Calibri" panose="020F0502020204030204" pitchFamily="34" charset="0"/>
              </a:rPr>
              <a:t>Threads shares the same </a:t>
            </a:r>
            <a:r>
              <a:rPr lang="en-US" b="1" i="1" dirty="0">
                <a:solidFill>
                  <a:schemeClr val="tx1">
                    <a:lumMod val="95000"/>
                    <a:lumOff val="5000"/>
                  </a:schemeClr>
                </a:solidFill>
                <a:latin typeface="Calibri" panose="020F0502020204030204" pitchFamily="34" charset="0"/>
                <a:cs typeface="Calibri" panose="020F0502020204030204" pitchFamily="34" charset="0"/>
              </a:rPr>
              <a:t>Memory Space </a:t>
            </a:r>
            <a:r>
              <a:rPr lang="en-US" i="1" dirty="0">
                <a:solidFill>
                  <a:schemeClr val="tx1">
                    <a:lumMod val="95000"/>
                    <a:lumOff val="5000"/>
                  </a:schemeClr>
                </a:solidFill>
                <a:latin typeface="Calibri" panose="020F0502020204030204" pitchFamily="34" charset="0"/>
                <a:cs typeface="Calibri" panose="020F0502020204030204" pitchFamily="34" charset="0"/>
              </a:rPr>
              <a:t>&amp; </a:t>
            </a:r>
            <a:r>
              <a:rPr lang="en-US" b="1" i="1" dirty="0">
                <a:solidFill>
                  <a:schemeClr val="tx1">
                    <a:lumMod val="95000"/>
                    <a:lumOff val="5000"/>
                  </a:schemeClr>
                </a:solidFill>
                <a:latin typeface="Calibri" panose="020F0502020204030204" pitchFamily="34" charset="0"/>
                <a:cs typeface="Calibri" panose="020F0502020204030204" pitchFamily="34" charset="0"/>
              </a:rPr>
              <a:t>Resources </a:t>
            </a:r>
            <a:r>
              <a:rPr lang="en-US" i="1" dirty="0">
                <a:solidFill>
                  <a:schemeClr val="tx1">
                    <a:lumMod val="95000"/>
                    <a:lumOff val="5000"/>
                  </a:schemeClr>
                </a:solidFill>
                <a:latin typeface="Calibri" panose="020F0502020204030204" pitchFamily="34" charset="0"/>
                <a:cs typeface="Calibri" panose="020F0502020204030204" pitchFamily="34" charset="0"/>
              </a:rPr>
              <a:t>within a </a:t>
            </a:r>
            <a:r>
              <a:rPr lang="en-US" b="1" i="1" dirty="0">
                <a:solidFill>
                  <a:schemeClr val="tx1">
                    <a:lumMod val="95000"/>
                    <a:lumOff val="5000"/>
                  </a:schemeClr>
                </a:solidFill>
                <a:latin typeface="Calibri" panose="020F0502020204030204" pitchFamily="34" charset="0"/>
                <a:cs typeface="Calibri" panose="020F0502020204030204" pitchFamily="34" charset="0"/>
              </a:rPr>
              <a:t>Process</a:t>
            </a:r>
            <a:r>
              <a:rPr lang="en-US" i="1" dirty="0">
                <a:solidFill>
                  <a:schemeClr val="tx1">
                    <a:lumMod val="95000"/>
                    <a:lumOff val="5000"/>
                  </a:schemeClr>
                </a:solidFill>
                <a:latin typeface="Calibri" panose="020F0502020204030204" pitchFamily="34" charset="0"/>
                <a:cs typeface="Calibri" panose="020F0502020204030204" pitchFamily="34" charset="0"/>
              </a:rPr>
              <a:t>, allowing for more efficient communication and coordination.</a:t>
            </a:r>
          </a:p>
          <a:p>
            <a:pPr marL="285750" indent="-285750" algn="just">
              <a:lnSpc>
                <a:spcPct val="150000"/>
              </a:lnSpc>
              <a:buFont typeface="Wingdings" panose="05000000000000000000" pitchFamily="2" charset="2"/>
              <a:buChar char="Ø"/>
            </a:pPr>
            <a:r>
              <a:rPr lang="en-US" i="1" dirty="0">
                <a:solidFill>
                  <a:srgbClr val="0070C0"/>
                </a:solidFill>
                <a:latin typeface="Calibri" panose="020F0502020204030204" pitchFamily="34" charset="0"/>
                <a:cs typeface="Calibri" panose="020F0502020204030204" pitchFamily="34" charset="0"/>
              </a:rPr>
              <a:t>Threads enable </a:t>
            </a:r>
            <a:r>
              <a:rPr lang="en-US" b="1" i="1" dirty="0">
                <a:solidFill>
                  <a:srgbClr val="0070C0"/>
                </a:solidFill>
                <a:latin typeface="Calibri" panose="020F0502020204030204" pitchFamily="34" charset="0"/>
                <a:cs typeface="Calibri" panose="020F0502020204030204" pitchFamily="34" charset="0"/>
              </a:rPr>
              <a:t>Parallel </a:t>
            </a:r>
            <a:r>
              <a:rPr lang="en-US" i="1" dirty="0">
                <a:solidFill>
                  <a:srgbClr val="0070C0"/>
                </a:solidFill>
                <a:latin typeface="Calibri" panose="020F0502020204030204" pitchFamily="34" charset="0"/>
                <a:cs typeface="Calibri" panose="020F0502020204030204" pitchFamily="34" charset="0"/>
              </a:rPr>
              <a:t>Execution of tasks and </a:t>
            </a:r>
            <a:r>
              <a:rPr lang="en-US" b="1" i="1" dirty="0">
                <a:solidFill>
                  <a:srgbClr val="0070C0"/>
                </a:solidFill>
                <a:latin typeface="Calibri" panose="020F0502020204030204" pitchFamily="34" charset="0"/>
                <a:cs typeface="Calibri" panose="020F0502020204030204" pitchFamily="34" charset="0"/>
              </a:rPr>
              <a:t>Multitasking </a:t>
            </a:r>
            <a:r>
              <a:rPr lang="en-US" i="1" dirty="0">
                <a:solidFill>
                  <a:srgbClr val="0070C0"/>
                </a:solidFill>
                <a:latin typeface="Calibri" panose="020F0502020204030204" pitchFamily="34" charset="0"/>
                <a:cs typeface="Calibri" panose="020F0502020204030204" pitchFamily="34" charset="0"/>
              </a:rPr>
              <a:t>in a single application.</a:t>
            </a:r>
            <a:endParaRPr lang="en-IN" i="1" dirty="0">
              <a:solidFill>
                <a:srgbClr val="0070C0"/>
              </a:solidFill>
              <a:latin typeface="Calibri" panose="020F0502020204030204" pitchFamily="34" charset="0"/>
              <a:cs typeface="Calibri" panose="020F0502020204030204" pitchFamily="34" charset="0"/>
            </a:endParaRPr>
          </a:p>
        </p:txBody>
      </p:sp>
      <p:sp>
        <p:nvSpPr>
          <p:cNvPr id="12" name="Speech Bubble: Rectangle with Corners Rounded 11">
            <a:extLst>
              <a:ext uri="{FF2B5EF4-FFF2-40B4-BE49-F238E27FC236}">
                <a16:creationId xmlns:a16="http://schemas.microsoft.com/office/drawing/2014/main" id="{B2A5A290-8C10-F8B8-C543-27AB1F115A58}"/>
              </a:ext>
            </a:extLst>
          </p:cNvPr>
          <p:cNvSpPr/>
          <p:nvPr/>
        </p:nvSpPr>
        <p:spPr>
          <a:xfrm>
            <a:off x="1326686" y="6051228"/>
            <a:ext cx="2152185" cy="315650"/>
          </a:xfrm>
          <a:prstGeom prst="wedgeRoundRectCallout">
            <a:avLst>
              <a:gd name="adj1" fmla="val -53141"/>
              <a:gd name="adj2" fmla="val -4057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Multi-Programming</a:t>
            </a:r>
            <a:endParaRPr lang="en-IN" sz="1800" dirty="0">
              <a:solidFill>
                <a:schemeClr val="bg1"/>
              </a:solidFill>
            </a:endParaRPr>
          </a:p>
        </p:txBody>
      </p:sp>
      <p:sp>
        <p:nvSpPr>
          <p:cNvPr id="13" name="Speech Bubble: Rectangle with Corners Rounded 12">
            <a:extLst>
              <a:ext uri="{FF2B5EF4-FFF2-40B4-BE49-F238E27FC236}">
                <a16:creationId xmlns:a16="http://schemas.microsoft.com/office/drawing/2014/main" id="{9EF994F8-0261-14E4-4B71-E3BF73379C50}"/>
              </a:ext>
            </a:extLst>
          </p:cNvPr>
          <p:cNvSpPr/>
          <p:nvPr/>
        </p:nvSpPr>
        <p:spPr>
          <a:xfrm>
            <a:off x="3831993" y="6022419"/>
            <a:ext cx="2152185" cy="315650"/>
          </a:xfrm>
          <a:prstGeom prst="wedgeRoundRectCallout">
            <a:avLst>
              <a:gd name="adj1" fmla="val -78516"/>
              <a:gd name="adj2" fmla="val -3000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Multi-Processing</a:t>
            </a:r>
            <a:endParaRPr lang="en-IN" sz="1800" dirty="0">
              <a:solidFill>
                <a:schemeClr val="bg1"/>
              </a:solidFill>
            </a:endParaRPr>
          </a:p>
        </p:txBody>
      </p:sp>
      <p:sp>
        <p:nvSpPr>
          <p:cNvPr id="14" name="Speech Bubble: Rectangle with Corners Rounded 13">
            <a:extLst>
              <a:ext uri="{FF2B5EF4-FFF2-40B4-BE49-F238E27FC236}">
                <a16:creationId xmlns:a16="http://schemas.microsoft.com/office/drawing/2014/main" id="{884F5EBA-1BD7-5EAE-E8AA-2679FAFAE7CE}"/>
              </a:ext>
            </a:extLst>
          </p:cNvPr>
          <p:cNvSpPr/>
          <p:nvPr/>
        </p:nvSpPr>
        <p:spPr>
          <a:xfrm>
            <a:off x="6422468" y="6022419"/>
            <a:ext cx="2152185" cy="315650"/>
          </a:xfrm>
          <a:prstGeom prst="wedgeRoundRectCallout">
            <a:avLst>
              <a:gd name="adj1" fmla="val -121333"/>
              <a:gd name="adj2" fmla="val -39116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Multi-Threading</a:t>
            </a:r>
            <a:endParaRPr lang="en-IN" sz="1800" dirty="0">
              <a:solidFill>
                <a:schemeClr val="bg1"/>
              </a:solidFill>
            </a:endParaRPr>
          </a:p>
        </p:txBody>
      </p:sp>
    </p:spTree>
    <p:extLst>
      <p:ext uri="{BB962C8B-B14F-4D97-AF65-F5344CB8AC3E}">
        <p14:creationId xmlns:p14="http://schemas.microsoft.com/office/powerpoint/2010/main" val="6119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BFD9B60-EA3B-8786-8884-DF05D64ED714}"/>
              </a:ext>
            </a:extLst>
          </p:cNvPr>
          <p:cNvSpPr/>
          <p:nvPr/>
        </p:nvSpPr>
        <p:spPr>
          <a:xfrm>
            <a:off x="184245" y="4000500"/>
            <a:ext cx="11823510" cy="225586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nchorCtr="0"/>
          <a:lstStyle/>
          <a:p>
            <a:pPr algn="ctr"/>
            <a:r>
              <a:rPr lang="en-US" dirty="0"/>
              <a:t>Program (</a:t>
            </a:r>
            <a:r>
              <a:rPr lang="en-US" dirty="0" err="1"/>
              <a:t>MyApp</a:t>
            </a:r>
            <a:r>
              <a:rPr lang="en-US" dirty="0"/>
              <a:t>)</a:t>
            </a:r>
            <a:endParaRPr lang="en-IN" dirty="0"/>
          </a:p>
        </p:txBody>
      </p:sp>
      <p:sp>
        <p:nvSpPr>
          <p:cNvPr id="2" name="Title 1"/>
          <p:cNvSpPr>
            <a:spLocks noGrp="1"/>
          </p:cNvSpPr>
          <p:nvPr>
            <p:ph type="title"/>
          </p:nvPr>
        </p:nvSpPr>
        <p:spPr>
          <a:xfrm>
            <a:off x="202906" y="48271"/>
            <a:ext cx="5986227" cy="442797"/>
          </a:xfrm>
        </p:spPr>
        <p:txBody>
          <a:bodyPr>
            <a:normAutofit fontScale="90000"/>
          </a:bodyPr>
          <a:lstStyle/>
          <a:p>
            <a:r>
              <a:rPr lang="en-US" dirty="0"/>
              <a:t>Process Model | Desktop Application</a:t>
            </a:r>
          </a:p>
        </p:txBody>
      </p:sp>
      <p:sp>
        <p:nvSpPr>
          <p:cNvPr id="7" name="Rectangle: Rounded Corners 6">
            <a:extLst>
              <a:ext uri="{FF2B5EF4-FFF2-40B4-BE49-F238E27FC236}">
                <a16:creationId xmlns:a16="http://schemas.microsoft.com/office/drawing/2014/main" id="{F4D4337C-ECD7-C709-3A06-C914A4C41AE7}"/>
              </a:ext>
            </a:extLst>
          </p:cNvPr>
          <p:cNvSpPr/>
          <p:nvPr/>
        </p:nvSpPr>
        <p:spPr>
          <a:xfrm>
            <a:off x="477673" y="4614362"/>
            <a:ext cx="11259401" cy="1424057"/>
          </a:xfrm>
          <a:prstGeom prst="round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dirty="0"/>
              <a:t>Process (MyAppProc.exe)</a:t>
            </a:r>
            <a:endParaRPr lang="en-IN" dirty="0"/>
          </a:p>
        </p:txBody>
      </p:sp>
      <p:sp>
        <p:nvSpPr>
          <p:cNvPr id="15" name="Rectangle: Rounded Corners 14">
            <a:extLst>
              <a:ext uri="{FF2B5EF4-FFF2-40B4-BE49-F238E27FC236}">
                <a16:creationId xmlns:a16="http://schemas.microsoft.com/office/drawing/2014/main" id="{6A2AF41F-2357-510A-51A0-8F2F9D38DB36}"/>
              </a:ext>
            </a:extLst>
          </p:cNvPr>
          <p:cNvSpPr/>
          <p:nvPr/>
        </p:nvSpPr>
        <p:spPr>
          <a:xfrm>
            <a:off x="774700" y="5222206"/>
            <a:ext cx="10642599"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Win Form Application</a:t>
            </a:r>
            <a:endParaRPr lang="en-IN" sz="1400" dirty="0"/>
          </a:p>
        </p:txBody>
      </p:sp>
      <p:sp>
        <p:nvSpPr>
          <p:cNvPr id="20" name="TextBox 19">
            <a:extLst>
              <a:ext uri="{FF2B5EF4-FFF2-40B4-BE49-F238E27FC236}">
                <a16:creationId xmlns:a16="http://schemas.microsoft.com/office/drawing/2014/main" id="{3E69A275-9699-89E4-4433-C8F4C4DBEA25}"/>
              </a:ext>
            </a:extLst>
          </p:cNvPr>
          <p:cNvSpPr txBox="1"/>
          <p:nvPr/>
        </p:nvSpPr>
        <p:spPr>
          <a:xfrm>
            <a:off x="6189133" y="3106725"/>
            <a:ext cx="1704826" cy="369332"/>
          </a:xfrm>
          <a:prstGeom prst="rect">
            <a:avLst/>
          </a:prstGeom>
          <a:noFill/>
        </p:spPr>
        <p:txBody>
          <a:bodyPr wrap="none" rtlCol="0">
            <a:spAutoFit/>
          </a:bodyPr>
          <a:lstStyle/>
          <a:p>
            <a:r>
              <a:rPr lang="en-US" i="1" dirty="0"/>
              <a:t>Event/Callback</a:t>
            </a:r>
            <a:endParaRPr lang="en-IN" i="1" dirty="0"/>
          </a:p>
        </p:txBody>
      </p:sp>
      <p:cxnSp>
        <p:nvCxnSpPr>
          <p:cNvPr id="36" name="Connector: Elbow 35">
            <a:extLst>
              <a:ext uri="{FF2B5EF4-FFF2-40B4-BE49-F238E27FC236}">
                <a16:creationId xmlns:a16="http://schemas.microsoft.com/office/drawing/2014/main" id="{6765FCF8-CAA9-166A-161A-D6722433831B}"/>
              </a:ext>
            </a:extLst>
          </p:cNvPr>
          <p:cNvCxnSpPr>
            <a:cxnSpLocks/>
          </p:cNvCxnSpPr>
          <p:nvPr/>
        </p:nvCxnSpPr>
        <p:spPr>
          <a:xfrm rot="16200000" flipH="1">
            <a:off x="4273210" y="845485"/>
            <a:ext cx="1244688" cy="23852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E1F11488-8988-5A97-9D96-09635BB6D0B6}"/>
              </a:ext>
            </a:extLst>
          </p:cNvPr>
          <p:cNvCxnSpPr>
            <a:cxnSpLocks/>
          </p:cNvCxnSpPr>
          <p:nvPr/>
        </p:nvCxnSpPr>
        <p:spPr>
          <a:xfrm rot="16200000" flipH="1">
            <a:off x="5035378" y="1607653"/>
            <a:ext cx="1244688" cy="8609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C8A3B11F-815F-6355-F5E1-CD07F5D81C27}"/>
              </a:ext>
            </a:extLst>
          </p:cNvPr>
          <p:cNvCxnSpPr>
            <a:cxnSpLocks/>
          </p:cNvCxnSpPr>
          <p:nvPr/>
        </p:nvCxnSpPr>
        <p:spPr>
          <a:xfrm rot="5400000">
            <a:off x="5873030" y="1626985"/>
            <a:ext cx="1248631" cy="8183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127BC421-4D18-65F9-F42E-6487BBC566DC}"/>
              </a:ext>
            </a:extLst>
          </p:cNvPr>
          <p:cNvCxnSpPr>
            <a:cxnSpLocks/>
          </p:cNvCxnSpPr>
          <p:nvPr/>
        </p:nvCxnSpPr>
        <p:spPr>
          <a:xfrm rot="5400000">
            <a:off x="6635198" y="864817"/>
            <a:ext cx="1248631" cy="234265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FC4B759-8953-D3C6-AE44-1093470425FB}"/>
              </a:ext>
            </a:extLst>
          </p:cNvPr>
          <p:cNvCxnSpPr>
            <a:cxnSpLocks/>
            <a:endCxn id="7" idx="0"/>
          </p:cNvCxnSpPr>
          <p:nvPr/>
        </p:nvCxnSpPr>
        <p:spPr>
          <a:xfrm>
            <a:off x="6088185" y="2007769"/>
            <a:ext cx="19189" cy="2606593"/>
          </a:xfrm>
          <a:prstGeom prst="straightConnector1">
            <a:avLst/>
          </a:prstGeom>
          <a:ln w="571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2054" name="Picture 6" descr="User interface Generic Flat icon | Freepik">
            <a:extLst>
              <a:ext uri="{FF2B5EF4-FFF2-40B4-BE49-F238E27FC236}">
                <a16:creationId xmlns:a16="http://schemas.microsoft.com/office/drawing/2014/main" id="{BADD4EE3-AA2B-0F7B-86EE-F31ADA43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464" y="765671"/>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User interface Generic Flat icon | Freepik">
            <a:extLst>
              <a:ext uri="{FF2B5EF4-FFF2-40B4-BE49-F238E27FC236}">
                <a16:creationId xmlns:a16="http://schemas.microsoft.com/office/drawing/2014/main" id="{33643BF0-D782-D092-8E77-F2B9D06A7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366" y="780898"/>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User interface Generic Flat icon | Freepik">
            <a:extLst>
              <a:ext uri="{FF2B5EF4-FFF2-40B4-BE49-F238E27FC236}">
                <a16:creationId xmlns:a16="http://schemas.microsoft.com/office/drawing/2014/main" id="{3F4FBB96-E989-4FCF-C9AB-F9AC5F8E2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081" y="774912"/>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ser interface Generic Flat icon | Freepik">
            <a:extLst>
              <a:ext uri="{FF2B5EF4-FFF2-40B4-BE49-F238E27FC236}">
                <a16:creationId xmlns:a16="http://schemas.microsoft.com/office/drawing/2014/main" id="{71390A65-C7B2-55EA-DB36-8F891172B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448" y="765671"/>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53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a:t>Process Model | Web Application in IIS</a:t>
            </a:r>
            <a:endParaRPr lang="en-US" dirty="0"/>
          </a:p>
        </p:txBody>
      </p:sp>
      <p:pic>
        <p:nvPicPr>
          <p:cNvPr id="3074" name="Picture 2" descr="IIS Web App Deploy (1)">
            <a:extLst>
              <a:ext uri="{FF2B5EF4-FFF2-40B4-BE49-F238E27FC236}">
                <a16:creationId xmlns:a16="http://schemas.microsoft.com/office/drawing/2014/main" id="{D1C19FB2-73E7-BDCE-0B08-473D2C272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83" y="674165"/>
            <a:ext cx="11235234" cy="5703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0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a:t>Process Model | Web Application in IIS</a:t>
            </a:r>
            <a:endParaRPr lang="en-US" dirty="0"/>
          </a:p>
        </p:txBody>
      </p:sp>
      <p:pic>
        <p:nvPicPr>
          <p:cNvPr id="5124" name="Picture 4" descr="Screenshot of the Task Manager screen with a focus on the W 3 W P dot E X E I I S worker process.">
            <a:extLst>
              <a:ext uri="{FF2B5EF4-FFF2-40B4-BE49-F238E27FC236}">
                <a16:creationId xmlns:a16="http://schemas.microsoft.com/office/drawing/2014/main" id="{1C416DBC-E3A5-8FF6-7F3F-F13F3C06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781011"/>
            <a:ext cx="8815387" cy="5483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958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06" y="48271"/>
            <a:ext cx="5986227" cy="442797"/>
          </a:xfrm>
        </p:spPr>
        <p:txBody>
          <a:bodyPr>
            <a:normAutofit fontScale="90000"/>
          </a:bodyPr>
          <a:lstStyle/>
          <a:p>
            <a:r>
              <a:rPr lang="en-US" dirty="0"/>
              <a:t>Process Model | Web Application in IIS</a:t>
            </a:r>
          </a:p>
        </p:txBody>
      </p:sp>
      <p:sp>
        <p:nvSpPr>
          <p:cNvPr id="3" name="Rectangle: Rounded Corners 2">
            <a:extLst>
              <a:ext uri="{FF2B5EF4-FFF2-40B4-BE49-F238E27FC236}">
                <a16:creationId xmlns:a16="http://schemas.microsoft.com/office/drawing/2014/main" id="{4F41FEC2-7058-3111-E0B9-21261E5A6A12}"/>
              </a:ext>
            </a:extLst>
          </p:cNvPr>
          <p:cNvSpPr/>
          <p:nvPr/>
        </p:nvSpPr>
        <p:spPr>
          <a:xfrm>
            <a:off x="184245" y="4000500"/>
            <a:ext cx="11823510" cy="225586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nchorCtr="0"/>
          <a:lstStyle/>
          <a:p>
            <a:pPr algn="ctr"/>
            <a:r>
              <a:rPr lang="en-US" dirty="0"/>
              <a:t>Program (Application Pools)</a:t>
            </a:r>
            <a:endParaRPr lang="en-IN" dirty="0"/>
          </a:p>
        </p:txBody>
      </p:sp>
      <p:sp>
        <p:nvSpPr>
          <p:cNvPr id="4" name="Rectangle: Rounded Corners 3">
            <a:extLst>
              <a:ext uri="{FF2B5EF4-FFF2-40B4-BE49-F238E27FC236}">
                <a16:creationId xmlns:a16="http://schemas.microsoft.com/office/drawing/2014/main" id="{F9605FEA-395E-648D-E781-13A581E6EAE9}"/>
              </a:ext>
            </a:extLst>
          </p:cNvPr>
          <p:cNvSpPr/>
          <p:nvPr/>
        </p:nvSpPr>
        <p:spPr>
          <a:xfrm>
            <a:off x="406399" y="4614362"/>
            <a:ext cx="6337301" cy="1424057"/>
          </a:xfrm>
          <a:prstGeom prst="round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dirty="0" err="1"/>
              <a:t>DefaultAppPool</a:t>
            </a:r>
            <a:br>
              <a:rPr lang="en-US" dirty="0"/>
            </a:br>
            <a:r>
              <a:rPr lang="en-US" dirty="0"/>
              <a:t>Worker Process (w3wp.exe)</a:t>
            </a:r>
            <a:endParaRPr lang="en-IN" dirty="0"/>
          </a:p>
        </p:txBody>
      </p:sp>
      <p:sp>
        <p:nvSpPr>
          <p:cNvPr id="7" name="Rectangle: Rounded Corners 6">
            <a:extLst>
              <a:ext uri="{FF2B5EF4-FFF2-40B4-BE49-F238E27FC236}">
                <a16:creationId xmlns:a16="http://schemas.microsoft.com/office/drawing/2014/main" id="{F4D4337C-ECD7-C709-3A06-C914A4C41AE7}"/>
              </a:ext>
            </a:extLst>
          </p:cNvPr>
          <p:cNvSpPr/>
          <p:nvPr/>
        </p:nvSpPr>
        <p:spPr>
          <a:xfrm>
            <a:off x="6906504" y="4614362"/>
            <a:ext cx="2329876" cy="1424057"/>
          </a:xfrm>
          <a:prstGeom prst="round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dirty="0" err="1"/>
              <a:t>WebAPIPool</a:t>
            </a:r>
            <a:endParaRPr lang="en-US" dirty="0"/>
          </a:p>
          <a:p>
            <a:pPr algn="ctr"/>
            <a:r>
              <a:rPr lang="en-US" dirty="0"/>
              <a:t>Worker Process</a:t>
            </a:r>
            <a:endParaRPr lang="en-IN" dirty="0"/>
          </a:p>
        </p:txBody>
      </p:sp>
      <p:sp>
        <p:nvSpPr>
          <p:cNvPr id="8" name="Rectangle: Rounded Corners 7">
            <a:extLst>
              <a:ext uri="{FF2B5EF4-FFF2-40B4-BE49-F238E27FC236}">
                <a16:creationId xmlns:a16="http://schemas.microsoft.com/office/drawing/2014/main" id="{FABCCF58-D93E-1D48-761E-39DAC37A0A72}"/>
              </a:ext>
            </a:extLst>
          </p:cNvPr>
          <p:cNvSpPr/>
          <p:nvPr/>
        </p:nvSpPr>
        <p:spPr>
          <a:xfrm>
            <a:off x="1242320" y="5351102"/>
            <a:ext cx="1980000"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.NET App Domain</a:t>
            </a:r>
          </a:p>
          <a:p>
            <a:pPr algn="ctr"/>
            <a:r>
              <a:rPr lang="en-US" sz="1400" dirty="0"/>
              <a:t>[ASP.NET Application]</a:t>
            </a:r>
            <a:endParaRPr lang="en-IN" sz="1400" dirty="0"/>
          </a:p>
        </p:txBody>
      </p:sp>
      <p:sp>
        <p:nvSpPr>
          <p:cNvPr id="11" name="Rectangle: Rounded Corners 10">
            <a:extLst>
              <a:ext uri="{FF2B5EF4-FFF2-40B4-BE49-F238E27FC236}">
                <a16:creationId xmlns:a16="http://schemas.microsoft.com/office/drawing/2014/main" id="{68F30147-074E-BADC-F43D-3433CAFE0E7E}"/>
              </a:ext>
            </a:extLst>
          </p:cNvPr>
          <p:cNvSpPr/>
          <p:nvPr/>
        </p:nvSpPr>
        <p:spPr>
          <a:xfrm>
            <a:off x="3855102" y="5351102"/>
            <a:ext cx="1980000"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.NET App Domain</a:t>
            </a:r>
          </a:p>
          <a:p>
            <a:pPr algn="ctr"/>
            <a:r>
              <a:rPr lang="en-US" sz="1400" dirty="0"/>
              <a:t>[ASP.NET Application]</a:t>
            </a:r>
            <a:endParaRPr lang="en-IN" sz="1400" dirty="0"/>
          </a:p>
        </p:txBody>
      </p:sp>
      <p:sp>
        <p:nvSpPr>
          <p:cNvPr id="15" name="Rectangle: Rounded Corners 14">
            <a:extLst>
              <a:ext uri="{FF2B5EF4-FFF2-40B4-BE49-F238E27FC236}">
                <a16:creationId xmlns:a16="http://schemas.microsoft.com/office/drawing/2014/main" id="{6A2AF41F-2357-510A-51A0-8F2F9D38DB36}"/>
              </a:ext>
            </a:extLst>
          </p:cNvPr>
          <p:cNvSpPr/>
          <p:nvPr/>
        </p:nvSpPr>
        <p:spPr>
          <a:xfrm>
            <a:off x="7081442" y="5360106"/>
            <a:ext cx="1980000"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.NET App Domain</a:t>
            </a:r>
          </a:p>
          <a:p>
            <a:pPr algn="ctr"/>
            <a:r>
              <a:rPr lang="en-US" sz="1400" dirty="0"/>
              <a:t>[ASP.NET Application]</a:t>
            </a:r>
            <a:endParaRPr lang="en-IN" sz="1400" dirty="0"/>
          </a:p>
        </p:txBody>
      </p:sp>
      <p:cxnSp>
        <p:nvCxnSpPr>
          <p:cNvPr id="18" name="Straight Arrow Connector 17">
            <a:extLst>
              <a:ext uri="{FF2B5EF4-FFF2-40B4-BE49-F238E27FC236}">
                <a16:creationId xmlns:a16="http://schemas.microsoft.com/office/drawing/2014/main" id="{5FC4B759-8953-D3C6-AE44-1093470425FB}"/>
              </a:ext>
            </a:extLst>
          </p:cNvPr>
          <p:cNvCxnSpPr>
            <a:cxnSpLocks/>
            <a:endCxn id="3" idx="0"/>
          </p:cNvCxnSpPr>
          <p:nvPr/>
        </p:nvCxnSpPr>
        <p:spPr>
          <a:xfrm>
            <a:off x="6088185" y="3549134"/>
            <a:ext cx="7815" cy="451366"/>
          </a:xfrm>
          <a:prstGeom prst="straightConnector1">
            <a:avLst/>
          </a:prstGeom>
          <a:ln w="571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3E69A275-9699-89E4-4433-C8F4C4DBEA25}"/>
              </a:ext>
            </a:extLst>
          </p:cNvPr>
          <p:cNvSpPr txBox="1"/>
          <p:nvPr/>
        </p:nvSpPr>
        <p:spPr>
          <a:xfrm>
            <a:off x="6189133" y="3549134"/>
            <a:ext cx="2081275" cy="369332"/>
          </a:xfrm>
          <a:prstGeom prst="rect">
            <a:avLst/>
          </a:prstGeom>
          <a:noFill/>
        </p:spPr>
        <p:txBody>
          <a:bodyPr wrap="none" rtlCol="0">
            <a:spAutoFit/>
          </a:bodyPr>
          <a:lstStyle/>
          <a:p>
            <a:r>
              <a:rPr lang="en-US" i="1" dirty="0"/>
              <a:t>Request/Response</a:t>
            </a:r>
            <a:endParaRPr lang="en-IN" i="1" dirty="0"/>
          </a:p>
        </p:txBody>
      </p:sp>
      <p:pic>
        <p:nvPicPr>
          <p:cNvPr id="24" name="Picture 6" descr="Be your microsoft iis web server administrator by Mrwiseman1971 | Fiverr">
            <a:extLst>
              <a:ext uri="{FF2B5EF4-FFF2-40B4-BE49-F238E27FC236}">
                <a16:creationId xmlns:a16="http://schemas.microsoft.com/office/drawing/2014/main" id="{0F6A938F-048C-6C3F-B185-9D31C7771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425" y="2660460"/>
            <a:ext cx="1075520" cy="806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Rounded Corners 25">
            <a:extLst>
              <a:ext uri="{FF2B5EF4-FFF2-40B4-BE49-F238E27FC236}">
                <a16:creationId xmlns:a16="http://schemas.microsoft.com/office/drawing/2014/main" id="{A52FCE04-BA8C-2C15-9A6C-B5487AEC6C4A}"/>
              </a:ext>
            </a:extLst>
          </p:cNvPr>
          <p:cNvSpPr/>
          <p:nvPr/>
        </p:nvSpPr>
        <p:spPr>
          <a:xfrm>
            <a:off x="9399184" y="4614362"/>
            <a:ext cx="2329876" cy="1424057"/>
          </a:xfrm>
          <a:prstGeom prst="roundRect">
            <a:avLst/>
          </a:prstGeom>
        </p:spPr>
        <p:style>
          <a:lnRef idx="0">
            <a:schemeClr val="dk1"/>
          </a:lnRef>
          <a:fillRef idx="3">
            <a:schemeClr val="dk1"/>
          </a:fillRef>
          <a:effectRef idx="3">
            <a:schemeClr val="dk1"/>
          </a:effectRef>
          <a:fontRef idx="minor">
            <a:schemeClr val="lt1"/>
          </a:fontRef>
        </p:style>
        <p:txBody>
          <a:bodyPr rtlCol="0" anchor="t" anchorCtr="0"/>
          <a:lstStyle/>
          <a:p>
            <a:pPr algn="ctr"/>
            <a:r>
              <a:rPr lang="en-US" dirty="0"/>
              <a:t>.NET 4.5</a:t>
            </a:r>
            <a:br>
              <a:rPr lang="en-US" dirty="0"/>
            </a:br>
            <a:r>
              <a:rPr lang="en-US" dirty="0"/>
              <a:t>Worker Process</a:t>
            </a:r>
            <a:endParaRPr lang="en-IN" dirty="0"/>
          </a:p>
        </p:txBody>
      </p:sp>
      <p:sp>
        <p:nvSpPr>
          <p:cNvPr id="27" name="Rectangle: Rounded Corners 26">
            <a:extLst>
              <a:ext uri="{FF2B5EF4-FFF2-40B4-BE49-F238E27FC236}">
                <a16:creationId xmlns:a16="http://schemas.microsoft.com/office/drawing/2014/main" id="{36C0B830-7B11-82B4-CE0E-89A29F7EE50D}"/>
              </a:ext>
            </a:extLst>
          </p:cNvPr>
          <p:cNvSpPr/>
          <p:nvPr/>
        </p:nvSpPr>
        <p:spPr>
          <a:xfrm>
            <a:off x="9574122" y="5366276"/>
            <a:ext cx="1980000" cy="54402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a:t>.NET App Domain</a:t>
            </a:r>
          </a:p>
          <a:p>
            <a:pPr algn="ctr"/>
            <a:r>
              <a:rPr lang="en-US" sz="1400" dirty="0"/>
              <a:t>[ASP.NET Application]</a:t>
            </a:r>
            <a:endParaRPr lang="en-IN" sz="1400" dirty="0"/>
          </a:p>
        </p:txBody>
      </p:sp>
      <p:pic>
        <p:nvPicPr>
          <p:cNvPr id="30" name="Picture 10" descr="Internet Logo - Free Vectors &amp; PSDs to Download">
            <a:extLst>
              <a:ext uri="{FF2B5EF4-FFF2-40B4-BE49-F238E27FC236}">
                <a16:creationId xmlns:a16="http://schemas.microsoft.com/office/drawing/2014/main" id="{FB712CEB-2417-0639-D47D-62D50EE41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3986" y="1492117"/>
            <a:ext cx="544027" cy="5440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Web Browser png images | PNGWing">
            <a:extLst>
              <a:ext uri="{FF2B5EF4-FFF2-40B4-BE49-F238E27FC236}">
                <a16:creationId xmlns:a16="http://schemas.microsoft.com/office/drawing/2014/main" id="{14A6B74C-B654-520B-1931-E11FCCB1F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757" y="769440"/>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Web Browser png images | PNGWing">
            <a:extLst>
              <a:ext uri="{FF2B5EF4-FFF2-40B4-BE49-F238E27FC236}">
                <a16:creationId xmlns:a16="http://schemas.microsoft.com/office/drawing/2014/main" id="{3B2E5B13-24B1-8C1E-97A9-116730F67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093" y="769440"/>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Web Browser png images | PNGWing">
            <a:extLst>
              <a:ext uri="{FF2B5EF4-FFF2-40B4-BE49-F238E27FC236}">
                <a16:creationId xmlns:a16="http://schemas.microsoft.com/office/drawing/2014/main" id="{F06FB04E-B113-FABD-45BA-FD02444F09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338" y="765497"/>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Web Browser png images | PNGWing">
            <a:extLst>
              <a:ext uri="{FF2B5EF4-FFF2-40B4-BE49-F238E27FC236}">
                <a16:creationId xmlns:a16="http://schemas.microsoft.com/office/drawing/2014/main" id="{DC7E81D5-BB8C-026C-757D-5D2EB96C2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74" y="765497"/>
            <a:ext cx="646332" cy="64633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or: Elbow 35">
            <a:extLst>
              <a:ext uri="{FF2B5EF4-FFF2-40B4-BE49-F238E27FC236}">
                <a16:creationId xmlns:a16="http://schemas.microsoft.com/office/drawing/2014/main" id="{6765FCF8-CAA9-166A-161A-D6722433831B}"/>
              </a:ext>
            </a:extLst>
          </p:cNvPr>
          <p:cNvCxnSpPr>
            <a:cxnSpLocks/>
            <a:stCxn id="31" idx="2"/>
            <a:endCxn id="24" idx="0"/>
          </p:cNvCxnSpPr>
          <p:nvPr/>
        </p:nvCxnSpPr>
        <p:spPr>
          <a:xfrm rot="16200000" flipH="1">
            <a:off x="4273210" y="845485"/>
            <a:ext cx="1244688" cy="23852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E1F11488-8988-5A97-9D96-09635BB6D0B6}"/>
              </a:ext>
            </a:extLst>
          </p:cNvPr>
          <p:cNvCxnSpPr>
            <a:cxnSpLocks/>
            <a:stCxn id="32" idx="2"/>
            <a:endCxn id="24" idx="0"/>
          </p:cNvCxnSpPr>
          <p:nvPr/>
        </p:nvCxnSpPr>
        <p:spPr>
          <a:xfrm rot="16200000" flipH="1">
            <a:off x="5035378" y="1607653"/>
            <a:ext cx="1244688" cy="8609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C8A3B11F-815F-6355-F5E1-CD07F5D81C27}"/>
              </a:ext>
            </a:extLst>
          </p:cNvPr>
          <p:cNvCxnSpPr>
            <a:cxnSpLocks/>
            <a:stCxn id="33" idx="2"/>
            <a:endCxn id="24" idx="0"/>
          </p:cNvCxnSpPr>
          <p:nvPr/>
        </p:nvCxnSpPr>
        <p:spPr>
          <a:xfrm rot="5400000">
            <a:off x="5873030" y="1626985"/>
            <a:ext cx="1248631" cy="8183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127BC421-4D18-65F9-F42E-6487BBC566DC}"/>
              </a:ext>
            </a:extLst>
          </p:cNvPr>
          <p:cNvCxnSpPr>
            <a:cxnSpLocks/>
            <a:stCxn id="34" idx="2"/>
            <a:endCxn id="24" idx="0"/>
          </p:cNvCxnSpPr>
          <p:nvPr/>
        </p:nvCxnSpPr>
        <p:spPr>
          <a:xfrm rot="5400000">
            <a:off x="6635198" y="864817"/>
            <a:ext cx="1248631" cy="234265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Flowchart: Document 51">
            <a:extLst>
              <a:ext uri="{FF2B5EF4-FFF2-40B4-BE49-F238E27FC236}">
                <a16:creationId xmlns:a16="http://schemas.microsoft.com/office/drawing/2014/main" id="{AEC84B85-7C22-5078-E226-E47FA263E2E9}"/>
              </a:ext>
            </a:extLst>
          </p:cNvPr>
          <p:cNvSpPr/>
          <p:nvPr/>
        </p:nvSpPr>
        <p:spPr>
          <a:xfrm>
            <a:off x="2328459" y="2435320"/>
            <a:ext cx="2020797" cy="993680"/>
          </a:xfrm>
          <a:prstGeom prst="flowChartDocument">
            <a:avLst/>
          </a:prstGeom>
          <a:effectLst>
            <a:glow rad="635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App Domains</a:t>
            </a:r>
          </a:p>
          <a:p>
            <a:pPr algn="ctr"/>
            <a:r>
              <a:rPr lang="en-US" dirty="0"/>
              <a:t>(Logical Isolation)</a:t>
            </a:r>
            <a:endParaRPr lang="en-IN" dirty="0"/>
          </a:p>
        </p:txBody>
      </p:sp>
      <p:cxnSp>
        <p:nvCxnSpPr>
          <p:cNvPr id="54" name="Straight Arrow Connector 53">
            <a:extLst>
              <a:ext uri="{FF2B5EF4-FFF2-40B4-BE49-F238E27FC236}">
                <a16:creationId xmlns:a16="http://schemas.microsoft.com/office/drawing/2014/main" id="{71124DB1-29D3-1C4A-50BD-57EB6A351A55}"/>
              </a:ext>
            </a:extLst>
          </p:cNvPr>
          <p:cNvCxnSpPr>
            <a:cxnSpLocks/>
            <a:stCxn id="52" idx="2"/>
            <a:endCxn id="8" idx="0"/>
          </p:cNvCxnSpPr>
          <p:nvPr/>
        </p:nvCxnSpPr>
        <p:spPr>
          <a:xfrm flipH="1">
            <a:off x="2232320" y="3363307"/>
            <a:ext cx="1106538" cy="1987795"/>
          </a:xfrm>
          <a:prstGeom prst="straightConnector1">
            <a:avLst/>
          </a:prstGeom>
          <a:ln w="38100">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34D1C5B8-CA10-AD5B-3ABA-A4FC3D4DC840}"/>
              </a:ext>
            </a:extLst>
          </p:cNvPr>
          <p:cNvCxnSpPr>
            <a:cxnSpLocks/>
            <a:stCxn id="52" idx="2"/>
            <a:endCxn id="11" idx="0"/>
          </p:cNvCxnSpPr>
          <p:nvPr/>
        </p:nvCxnSpPr>
        <p:spPr>
          <a:xfrm>
            <a:off x="3338858" y="3363307"/>
            <a:ext cx="1506244" cy="1987795"/>
          </a:xfrm>
          <a:prstGeom prst="straightConnector1">
            <a:avLst/>
          </a:prstGeom>
          <a:ln w="38100">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63" name="TextBox 62">
            <a:extLst>
              <a:ext uri="{FF2B5EF4-FFF2-40B4-BE49-F238E27FC236}">
                <a16:creationId xmlns:a16="http://schemas.microsoft.com/office/drawing/2014/main" id="{D48E1F28-A3F5-668D-3D26-27E67EBD58FE}"/>
              </a:ext>
            </a:extLst>
          </p:cNvPr>
          <p:cNvSpPr txBox="1"/>
          <p:nvPr/>
        </p:nvSpPr>
        <p:spPr>
          <a:xfrm>
            <a:off x="7893022" y="2337247"/>
            <a:ext cx="4249279" cy="923330"/>
          </a:xfrm>
          <a:prstGeom prst="rect">
            <a:avLst/>
          </a:prstGeom>
          <a:noFill/>
        </p:spPr>
        <p:txBody>
          <a:bodyPr wrap="square" rtlCol="0">
            <a:spAutoFit/>
          </a:bodyPr>
          <a:lstStyle/>
          <a:p>
            <a:r>
              <a:rPr lang="en-US" u="sng" dirty="0">
                <a:solidFill>
                  <a:srgbClr val="242424"/>
                </a:solidFill>
                <a:effectLst/>
                <a:latin typeface="source-serif-pro"/>
              </a:rPr>
              <a:t>Configurable </a:t>
            </a:r>
            <a:r>
              <a:rPr lang="en-US" b="1" u="sng" dirty="0">
                <a:solidFill>
                  <a:srgbClr val="242424"/>
                </a:solidFill>
                <a:effectLst/>
                <a:latin typeface="source-serif-pro"/>
              </a:rPr>
              <a:t>Thread Pool</a:t>
            </a:r>
            <a:r>
              <a:rPr lang="en-US" b="1" dirty="0">
                <a:solidFill>
                  <a:srgbClr val="242424"/>
                </a:solidFill>
                <a:effectLst/>
                <a:latin typeface="source-serif-pro"/>
              </a:rPr>
              <a:t>:</a:t>
            </a:r>
          </a:p>
          <a:p>
            <a:r>
              <a:rPr lang="en-US" b="0" dirty="0">
                <a:solidFill>
                  <a:srgbClr val="242424"/>
                </a:solidFill>
                <a:effectLst/>
                <a:latin typeface="source-serif-pro"/>
              </a:rPr>
              <a:t>A managed pool of </a:t>
            </a:r>
            <a:r>
              <a:rPr lang="en-US" b="1" dirty="0">
                <a:solidFill>
                  <a:srgbClr val="242424"/>
                </a:solidFill>
                <a:effectLst/>
                <a:latin typeface="source-serif-pro"/>
              </a:rPr>
              <a:t>readily</a:t>
            </a:r>
            <a:r>
              <a:rPr lang="en-US" b="0" dirty="0">
                <a:solidFill>
                  <a:srgbClr val="242424"/>
                </a:solidFill>
                <a:effectLst/>
                <a:latin typeface="source-serif-pro"/>
              </a:rPr>
              <a:t> available worker threads that the IIS manages for us.</a:t>
            </a:r>
          </a:p>
        </p:txBody>
      </p:sp>
      <p:cxnSp>
        <p:nvCxnSpPr>
          <p:cNvPr id="64" name="Straight Arrow Connector 63">
            <a:extLst>
              <a:ext uri="{FF2B5EF4-FFF2-40B4-BE49-F238E27FC236}">
                <a16:creationId xmlns:a16="http://schemas.microsoft.com/office/drawing/2014/main" id="{57151C57-2BC9-E5C8-EAFC-6D7D1333DE1D}"/>
              </a:ext>
            </a:extLst>
          </p:cNvPr>
          <p:cNvCxnSpPr>
            <a:cxnSpLocks/>
            <a:stCxn id="63" idx="2"/>
          </p:cNvCxnSpPr>
          <p:nvPr/>
        </p:nvCxnSpPr>
        <p:spPr>
          <a:xfrm flipH="1">
            <a:off x="9236380" y="3260577"/>
            <a:ext cx="781282" cy="735713"/>
          </a:xfrm>
          <a:prstGeom prst="straightConnector1">
            <a:avLst/>
          </a:prstGeom>
          <a:ln w="38100">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7432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3900</TotalTime>
  <Words>2234</Words>
  <Application>Microsoft Office PowerPoint</Application>
  <PresentationFormat>Widescreen</PresentationFormat>
  <Paragraphs>384</Paragraphs>
  <Slides>31</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Aptos</vt:lpstr>
      <vt:lpstr>Aptos (Body)</vt:lpstr>
      <vt:lpstr>Aptos Display</vt:lpstr>
      <vt:lpstr>Arial</vt:lpstr>
      <vt:lpstr>Calibri</vt:lpstr>
      <vt:lpstr>Cascadia Mono</vt:lpstr>
      <vt:lpstr>Google Sans</vt:lpstr>
      <vt:lpstr>Grandview</vt:lpstr>
      <vt:lpstr>IBM Plex Sans</vt:lpstr>
      <vt:lpstr>Mulish</vt:lpstr>
      <vt:lpstr>Segoe UI</vt:lpstr>
      <vt:lpstr>source-serif-pro</vt:lpstr>
      <vt:lpstr>Tahoma</vt:lpstr>
      <vt:lpstr>Wingdings</vt:lpstr>
      <vt:lpstr>Office Theme</vt:lpstr>
      <vt:lpstr>PowerPoint Presentation</vt:lpstr>
      <vt:lpstr>Agenda</vt:lpstr>
      <vt:lpstr>Processor Cores &amp; Multi Threading</vt:lpstr>
      <vt:lpstr>CPU-Bound vs I/O-Bound Process</vt:lpstr>
      <vt:lpstr>Operating System &amp; Multi Tasking</vt:lpstr>
      <vt:lpstr>Process Model | Desktop Application</vt:lpstr>
      <vt:lpstr>Process Model | Web Application in IIS</vt:lpstr>
      <vt:lpstr>Process Model | Web Application in IIS</vt:lpstr>
      <vt:lpstr>Process Model | Web Application in IIS</vt:lpstr>
      <vt:lpstr>Process Model | Web Application in IIS</vt:lpstr>
      <vt:lpstr>Asynchronous vs Concurrency vs Parallelism</vt:lpstr>
      <vt:lpstr>Asynchronous vs Concurrency vs Parallelism</vt:lpstr>
      <vt:lpstr>Asynchronous vs Concurrency vs Parallelism</vt:lpstr>
      <vt:lpstr>Foreground vs Background Threads</vt:lpstr>
      <vt:lpstr>Thread &amp; Thread Pool Class in .NET</vt:lpstr>
      <vt:lpstr>Thread &amp; Thread Pool Class in .NET</vt:lpstr>
      <vt:lpstr>Thread vs ThreadPool</vt:lpstr>
      <vt:lpstr>Ways for Multitasking in .NET Framework</vt:lpstr>
      <vt:lpstr>Background vs Foreground Thread</vt:lpstr>
      <vt:lpstr>System.Threading.Thread.Start()</vt:lpstr>
      <vt:lpstr>System.Threading.ThreadPool.QueueUserWorkItem()</vt:lpstr>
      <vt:lpstr>System.ComponentModel.BackgroundWorker. RunWorkerAsync()</vt:lpstr>
      <vt:lpstr>Asynchronous Delegate</vt:lpstr>
      <vt:lpstr>Task vs Thread (The Task class was introduced in .NET Framework 4)</vt:lpstr>
      <vt:lpstr>System.Threading.Tasks.Factory.StartNew() / System.Threading.Tasks.Run() </vt:lpstr>
      <vt:lpstr>System.Threading.Tasks.Parallel.Invoke() vs ForEach() vs For()</vt:lpstr>
      <vt:lpstr>PLINQ: System.Linq.ParallelEnumerable.AsParallel()</vt:lpstr>
      <vt:lpstr>Task-based Asynchronous Pattern (async/await)</vt:lpstr>
      <vt:lpstr>Task-based Asynchronous Pattern (async/await)</vt:lpstr>
      <vt:lpstr>Task-based Asynchronous Pattern (async/await)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Dhirendra Joshi</dc:creator>
  <cp:lastModifiedBy>Dhirendra Joshi</cp:lastModifiedBy>
  <cp:revision>1</cp:revision>
  <dcterms:created xsi:type="dcterms:W3CDTF">2024-09-22T08:40:01Z</dcterms:created>
  <dcterms:modified xsi:type="dcterms:W3CDTF">2024-09-25T17:42:58Z</dcterms:modified>
</cp:coreProperties>
</file>